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Ex2.xml" ContentType="application/vnd.ms-office.chartex+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369" r:id="rId5"/>
    <p:sldId id="328" r:id="rId6"/>
    <p:sldId id="390" r:id="rId7"/>
    <p:sldId id="300" r:id="rId8"/>
    <p:sldId id="317" r:id="rId9"/>
    <p:sldId id="384" r:id="rId10"/>
    <p:sldId id="336" r:id="rId11"/>
    <p:sldId id="355" r:id="rId12"/>
    <p:sldId id="347" r:id="rId13"/>
    <p:sldId id="345" r:id="rId14"/>
    <p:sldId id="380" r:id="rId15"/>
    <p:sldId id="388" r:id="rId16"/>
    <p:sldId id="386" r:id="rId17"/>
    <p:sldId id="387" r:id="rId18"/>
    <p:sldId id="329" r:id="rId19"/>
    <p:sldId id="307" r:id="rId20"/>
    <p:sldId id="310" r:id="rId21"/>
    <p:sldId id="391" r:id="rId22"/>
    <p:sldId id="392" r:id="rId23"/>
    <p:sldId id="256" r:id="rId24"/>
    <p:sldId id="389" r:id="rId25"/>
    <p:sldId id="26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7D5471-32E3-4A4E-B0C6-EBCB143E0717}">
          <p14:sldIdLst>
            <p14:sldId id="369"/>
            <p14:sldId id="328"/>
            <p14:sldId id="390"/>
            <p14:sldId id="300"/>
            <p14:sldId id="317"/>
            <p14:sldId id="384"/>
            <p14:sldId id="336"/>
            <p14:sldId id="355"/>
            <p14:sldId id="347"/>
            <p14:sldId id="345"/>
            <p14:sldId id="380"/>
            <p14:sldId id="388"/>
            <p14:sldId id="386"/>
            <p14:sldId id="387"/>
            <p14:sldId id="329"/>
            <p14:sldId id="307"/>
          </p14:sldIdLst>
        </p14:section>
        <p14:section name="Extra slides" id="{75B7472C-9159-4EA9-A071-F5AED6ED68BA}">
          <p14:sldIdLst>
            <p14:sldId id="310"/>
            <p14:sldId id="391"/>
            <p14:sldId id="392"/>
            <p14:sldId id="256"/>
            <p14:sldId id="389"/>
            <p14:sldId id="26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8E0A25-ED25-5F34-45A7-C5A6CD1F7BD6}" name="Anna Heckman" initials="AH" userId="S::aheckman@kirklandwa.gov::85d903af-7d0f-4ba2-a980-343aecc80611" providerId="AD"/>
  <p188:author id="{D5E1502E-481C-7FF4-CEB6-736094EEC8F3}" name="Allison Zike" initials="AZ" userId="S::azike@kirklandwa.gov::5fada880-8a49-4f54-a12c-acadf5d43860" providerId="AD"/>
  <p188:author id="{BB764F4E-455A-2EAC-8305-E940FBB54633}" name="Adam Weinstein" initials="AW" userId="S::aweinstein@kirklandwa.gov::9ff5916a-9953-491f-893c-1841af861b0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EAEAEA"/>
    <a:srgbClr val="CC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7EFC75-7D76-4E1F-BD71-CB9322E47350}" v="218" dt="2026-08-13T01:07:53.674"/>
    <p1510:client id="{99E92F13-287E-4396-93B0-B8AC019B5E09}" v="21" dt="2026-08-12T22:54:47.009"/>
    <p1510:client id="{A7704431-8063-400B-9C22-B80A3C16AF9D}" v="1" dt="2026-08-12T21:46:54.612"/>
    <p1510:client id="{B754C076-BD6F-4AC7-A195-B103BD2E80D0}" v="632" dt="2026-08-13T20:16:49.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872" autoAdjust="0"/>
  </p:normalViewPr>
  <p:slideViewPr>
    <p:cSldViewPr snapToGrid="0">
      <p:cViewPr varScale="1">
        <p:scale>
          <a:sx n="86" d="100"/>
          <a:sy n="86" d="100"/>
        </p:scale>
        <p:origin x="1470" y="78"/>
      </p:cViewPr>
      <p:guideLst/>
    </p:cSldViewPr>
  </p:slideViewPr>
  <p:outlineViewPr>
    <p:cViewPr>
      <p:scale>
        <a:sx n="33" d="100"/>
        <a:sy n="33" d="100"/>
      </p:scale>
      <p:origin x="0" y="-19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Heckman" userId="85d903af-7d0f-4ba2-a980-343aecc80611" providerId="ADAL" clId="{8D1C74E9-8632-40AE-B753-9357ED9774CC}"/>
    <pc:docChg chg="undo redo custSel addSld delSld modSld sldOrd addSection modSection">
      <pc:chgData name="Anna Heckman" userId="85d903af-7d0f-4ba2-a980-343aecc80611" providerId="ADAL" clId="{8D1C74E9-8632-40AE-B753-9357ED9774CC}" dt="2026-08-13T20:16:49.543" v="6326" actId="14100"/>
      <pc:docMkLst>
        <pc:docMk/>
      </pc:docMkLst>
      <pc:sldChg chg="addSp delSp modSp add mod ord">
        <pc:chgData name="Anna Heckman" userId="85d903af-7d0f-4ba2-a980-343aecc80611" providerId="ADAL" clId="{8D1C74E9-8632-40AE-B753-9357ED9774CC}" dt="2026-08-13T19:21:44.627" v="5900"/>
        <pc:sldMkLst>
          <pc:docMk/>
          <pc:sldMk cId="3249779095" sldId="256"/>
        </pc:sldMkLst>
        <pc:spChg chg="add mod">
          <ac:chgData name="Anna Heckman" userId="85d903af-7d0f-4ba2-a980-343aecc80611" providerId="ADAL" clId="{8D1C74E9-8632-40AE-B753-9357ED9774CC}" dt="2026-08-13T01:06:25.671" v="5172" actId="14100"/>
          <ac:spMkLst>
            <pc:docMk/>
            <pc:sldMk cId="3249779095" sldId="256"/>
            <ac:spMk id="2" creationId="{77A4816A-F1A3-C1E0-005E-7E3A1DEA12D4}"/>
          </ac:spMkLst>
        </pc:spChg>
        <pc:spChg chg="add mod">
          <ac:chgData name="Anna Heckman" userId="85d903af-7d0f-4ba2-a980-343aecc80611" providerId="ADAL" clId="{8D1C74E9-8632-40AE-B753-9357ED9774CC}" dt="2026-08-13T00:58:15.906" v="5004" actId="1076"/>
          <ac:spMkLst>
            <pc:docMk/>
            <pc:sldMk cId="3249779095" sldId="256"/>
            <ac:spMk id="3" creationId="{782C52AB-643B-22E4-2CCB-3813F2264C46}"/>
          </ac:spMkLst>
        </pc:spChg>
        <pc:spChg chg="add mod">
          <ac:chgData name="Anna Heckman" userId="85d903af-7d0f-4ba2-a980-343aecc80611" providerId="ADAL" clId="{8D1C74E9-8632-40AE-B753-9357ED9774CC}" dt="2026-08-13T01:06:32.938" v="5173" actId="6549"/>
          <ac:spMkLst>
            <pc:docMk/>
            <pc:sldMk cId="3249779095" sldId="256"/>
            <ac:spMk id="5" creationId="{095023BC-C119-DBCD-3545-7F45A74A3607}"/>
          </ac:spMkLst>
        </pc:spChg>
        <pc:spChg chg="add mod">
          <ac:chgData name="Anna Heckman" userId="85d903af-7d0f-4ba2-a980-343aecc80611" providerId="ADAL" clId="{8D1C74E9-8632-40AE-B753-9357ED9774CC}" dt="2026-08-13T01:06:04.135" v="5169" actId="1076"/>
          <ac:spMkLst>
            <pc:docMk/>
            <pc:sldMk cId="3249779095" sldId="256"/>
            <ac:spMk id="7" creationId="{CC68CD39-2ABB-0216-863F-46B647718E29}"/>
          </ac:spMkLst>
        </pc:spChg>
        <pc:picChg chg="add mod ord">
          <ac:chgData name="Anna Heckman" userId="85d903af-7d0f-4ba2-a980-343aecc80611" providerId="ADAL" clId="{8D1C74E9-8632-40AE-B753-9357ED9774CC}" dt="2026-08-13T01:01:18.362" v="5008" actId="14100"/>
          <ac:picMkLst>
            <pc:docMk/>
            <pc:sldMk cId="3249779095" sldId="256"/>
            <ac:picMk id="4" creationId="{A7DFD86A-43F4-7E49-E5C1-3FFB8469AC7A}"/>
          </ac:picMkLst>
        </pc:picChg>
        <pc:picChg chg="mod">
          <ac:chgData name="Anna Heckman" userId="85d903af-7d0f-4ba2-a980-343aecc80611" providerId="ADAL" clId="{8D1C74E9-8632-40AE-B753-9357ED9774CC}" dt="2026-08-13T01:00:42.067" v="5005" actId="1076"/>
          <ac:picMkLst>
            <pc:docMk/>
            <pc:sldMk cId="3249779095" sldId="256"/>
            <ac:picMk id="6" creationId="{8FD079C0-C4AD-D478-2C72-5C27B158D58B}"/>
          </ac:picMkLst>
        </pc:picChg>
        <pc:picChg chg="add del">
          <ac:chgData name="Anna Heckman" userId="85d903af-7d0f-4ba2-a980-343aecc80611" providerId="ADAL" clId="{8D1C74E9-8632-40AE-B753-9357ED9774CC}" dt="2026-08-13T01:05:28.121" v="5142" actId="22"/>
          <ac:picMkLst>
            <pc:docMk/>
            <pc:sldMk cId="3249779095" sldId="256"/>
            <ac:picMk id="9" creationId="{DA786AA8-33F5-3B42-9034-DDC27EDAB8D2}"/>
          </ac:picMkLst>
        </pc:picChg>
      </pc:sldChg>
      <pc:sldChg chg="addSp delSp modSp add mod ord setBg">
        <pc:chgData name="Anna Heckman" userId="85d903af-7d0f-4ba2-a980-343aecc80611" providerId="ADAL" clId="{8D1C74E9-8632-40AE-B753-9357ED9774CC}" dt="2026-08-13T19:37:09.462" v="6279"/>
        <pc:sldMkLst>
          <pc:docMk/>
          <pc:sldMk cId="355118212" sldId="267"/>
        </pc:sldMkLst>
        <pc:spChg chg="del">
          <ac:chgData name="Anna Heckman" userId="85d903af-7d0f-4ba2-a980-343aecc80611" providerId="ADAL" clId="{8D1C74E9-8632-40AE-B753-9357ED9774CC}" dt="2026-08-13T19:33:00.059" v="6260" actId="478"/>
          <ac:spMkLst>
            <pc:docMk/>
            <pc:sldMk cId="355118212" sldId="267"/>
            <ac:spMk id="2" creationId="{2AE0188C-D83D-EDB6-2CF9-823A89178B0C}"/>
          </ac:spMkLst>
        </pc:spChg>
        <pc:spChg chg="del">
          <ac:chgData name="Anna Heckman" userId="85d903af-7d0f-4ba2-a980-343aecc80611" providerId="ADAL" clId="{8D1C74E9-8632-40AE-B753-9357ED9774CC}" dt="2026-08-13T19:33:03.497" v="6261" actId="478"/>
          <ac:spMkLst>
            <pc:docMk/>
            <pc:sldMk cId="355118212" sldId="267"/>
            <ac:spMk id="5" creationId="{E79B4270-133B-8A6C-D3C1-295E58B1B0A3}"/>
          </ac:spMkLst>
        </pc:spChg>
        <pc:spChg chg="del">
          <ac:chgData name="Anna Heckman" userId="85d903af-7d0f-4ba2-a980-343aecc80611" providerId="ADAL" clId="{8D1C74E9-8632-40AE-B753-9357ED9774CC}" dt="2026-08-13T19:32:54.733" v="6258" actId="478"/>
          <ac:spMkLst>
            <pc:docMk/>
            <pc:sldMk cId="355118212" sldId="267"/>
            <ac:spMk id="6" creationId="{4280139F-179F-4F18-B533-C9BE5DB8AE3B}"/>
          </ac:spMkLst>
        </pc:spChg>
        <pc:spChg chg="del">
          <ac:chgData name="Anna Heckman" userId="85d903af-7d0f-4ba2-a980-343aecc80611" providerId="ADAL" clId="{8D1C74E9-8632-40AE-B753-9357ED9774CC}" dt="2026-08-13T19:32:58.140" v="6259" actId="478"/>
          <ac:spMkLst>
            <pc:docMk/>
            <pc:sldMk cId="355118212" sldId="267"/>
            <ac:spMk id="8" creationId="{6AB0E673-08A3-17F6-7AC4-FF365BEA5CD0}"/>
          </ac:spMkLst>
        </pc:spChg>
        <pc:spChg chg="add del mod">
          <ac:chgData name="Anna Heckman" userId="85d903af-7d0f-4ba2-a980-343aecc80611" providerId="ADAL" clId="{8D1C74E9-8632-40AE-B753-9357ED9774CC}" dt="2026-08-13T19:32:47.312" v="6256" actId="478"/>
          <ac:spMkLst>
            <pc:docMk/>
            <pc:sldMk cId="355118212" sldId="267"/>
            <ac:spMk id="10" creationId="{4317906C-FF3E-BA5A-FE59-32A1B9DF02D7}"/>
          </ac:spMkLst>
        </pc:spChg>
        <pc:spChg chg="del">
          <ac:chgData name="Anna Heckman" userId="85d903af-7d0f-4ba2-a980-343aecc80611" providerId="ADAL" clId="{8D1C74E9-8632-40AE-B753-9357ED9774CC}" dt="2026-08-13T19:33:05.245" v="6262" actId="478"/>
          <ac:spMkLst>
            <pc:docMk/>
            <pc:sldMk cId="355118212" sldId="267"/>
            <ac:spMk id="14" creationId="{4DF101D6-A024-CAB0-0AA0-A65E3D7CE56E}"/>
          </ac:spMkLst>
        </pc:spChg>
        <pc:picChg chg="add del ord">
          <ac:chgData name="Anna Heckman" userId="85d903af-7d0f-4ba2-a980-343aecc80611" providerId="ADAL" clId="{8D1C74E9-8632-40AE-B753-9357ED9774CC}" dt="2026-08-13T19:32:52.368" v="6257" actId="167"/>
          <ac:picMkLst>
            <pc:docMk/>
            <pc:sldMk cId="355118212" sldId="267"/>
            <ac:picMk id="4" creationId="{C5CE98D6-ACB5-577C-10D5-013F703F17C2}"/>
          </ac:picMkLst>
        </pc:picChg>
      </pc:sldChg>
      <pc:sldChg chg="addSp delSp modSp add mod ord setBg delAnim modAnim">
        <pc:chgData name="Anna Heckman" userId="85d903af-7d0f-4ba2-a980-343aecc80611" providerId="ADAL" clId="{8D1C74E9-8632-40AE-B753-9357ED9774CC}" dt="2026-08-13T20:16:49.543" v="6326" actId="14100"/>
        <pc:sldMkLst>
          <pc:docMk/>
          <pc:sldMk cId="3967520371" sldId="300"/>
        </pc:sldMkLst>
        <pc:spChg chg="mod">
          <ac:chgData name="Anna Heckman" userId="85d903af-7d0f-4ba2-a980-343aecc80611" providerId="ADAL" clId="{8D1C74E9-8632-40AE-B753-9357ED9774CC}" dt="2026-08-13T19:35:58.725" v="6272" actId="164"/>
          <ac:spMkLst>
            <pc:docMk/>
            <pc:sldMk cId="3967520371" sldId="300"/>
            <ac:spMk id="9" creationId="{45AB02A7-0EB2-DF4D-9121-AF3D70F42BA1}"/>
          </ac:spMkLst>
        </pc:spChg>
        <pc:spChg chg="mod">
          <ac:chgData name="Anna Heckman" userId="85d903af-7d0f-4ba2-a980-343aecc80611" providerId="ADAL" clId="{8D1C74E9-8632-40AE-B753-9357ED9774CC}" dt="2026-08-13T19:35:58.725" v="6272" actId="164"/>
          <ac:spMkLst>
            <pc:docMk/>
            <pc:sldMk cId="3967520371" sldId="300"/>
            <ac:spMk id="10" creationId="{64E14B64-CD63-C35E-AEC7-F12E39E8D94E}"/>
          </ac:spMkLst>
        </pc:spChg>
        <pc:spChg chg="mod">
          <ac:chgData name="Anna Heckman" userId="85d903af-7d0f-4ba2-a980-343aecc80611" providerId="ADAL" clId="{8D1C74E9-8632-40AE-B753-9357ED9774CC}" dt="2026-08-13T19:35:58.725" v="6272" actId="164"/>
          <ac:spMkLst>
            <pc:docMk/>
            <pc:sldMk cId="3967520371" sldId="300"/>
            <ac:spMk id="11" creationId="{E0DB6800-26E0-1030-42D0-5626632165A5}"/>
          </ac:spMkLst>
        </pc:spChg>
        <pc:spChg chg="mod">
          <ac:chgData name="Anna Heckman" userId="85d903af-7d0f-4ba2-a980-343aecc80611" providerId="ADAL" clId="{8D1C74E9-8632-40AE-B753-9357ED9774CC}" dt="2026-08-13T19:35:58.725" v="6272" actId="164"/>
          <ac:spMkLst>
            <pc:docMk/>
            <pc:sldMk cId="3967520371" sldId="300"/>
            <ac:spMk id="12" creationId="{2E36E6A6-9F6B-F7C7-725E-0482CE233E4F}"/>
          </ac:spMkLst>
        </pc:spChg>
        <pc:spChg chg="mod">
          <ac:chgData name="Anna Heckman" userId="85d903af-7d0f-4ba2-a980-343aecc80611" providerId="ADAL" clId="{8D1C74E9-8632-40AE-B753-9357ED9774CC}" dt="2026-08-13T19:35:58.725" v="6272" actId="164"/>
          <ac:spMkLst>
            <pc:docMk/>
            <pc:sldMk cId="3967520371" sldId="300"/>
            <ac:spMk id="13" creationId="{DC87A5C3-B5A7-85F1-F05E-0F81AA05D8B6}"/>
          </ac:spMkLst>
        </pc:spChg>
        <pc:spChg chg="mod">
          <ac:chgData name="Anna Heckman" userId="85d903af-7d0f-4ba2-a980-343aecc80611" providerId="ADAL" clId="{8D1C74E9-8632-40AE-B753-9357ED9774CC}" dt="2026-08-13T19:35:58.725" v="6272" actId="164"/>
          <ac:spMkLst>
            <pc:docMk/>
            <pc:sldMk cId="3967520371" sldId="300"/>
            <ac:spMk id="14" creationId="{EF69C863-69CE-3FCB-0B38-69C893222C4D}"/>
          </ac:spMkLst>
        </pc:spChg>
        <pc:grpChg chg="add mod">
          <ac:chgData name="Anna Heckman" userId="85d903af-7d0f-4ba2-a980-343aecc80611" providerId="ADAL" clId="{8D1C74E9-8632-40AE-B753-9357ED9774CC}" dt="2026-08-13T19:36:02.068" v="6273" actId="1076"/>
          <ac:grpSpMkLst>
            <pc:docMk/>
            <pc:sldMk cId="3967520371" sldId="300"/>
            <ac:grpSpMk id="3" creationId="{41173DB2-5E70-A137-E665-B1137075B1CC}"/>
          </ac:grpSpMkLst>
        </pc:grpChg>
        <pc:graphicFrameChg chg="del">
          <ac:chgData name="Anna Heckman" userId="85d903af-7d0f-4ba2-a980-343aecc80611" providerId="ADAL" clId="{8D1C74E9-8632-40AE-B753-9357ED9774CC}" dt="2026-08-13T19:35:39.666" v="6271" actId="478"/>
          <ac:graphicFrameMkLst>
            <pc:docMk/>
            <pc:sldMk cId="3967520371" sldId="300"/>
            <ac:graphicFrameMk id="16" creationId="{EBDE2833-84AE-058C-2706-B689951E7D29}"/>
          </ac:graphicFrameMkLst>
        </pc:graphicFrameChg>
        <pc:picChg chg="del">
          <ac:chgData name="Anna Heckman" userId="85d903af-7d0f-4ba2-a980-343aecc80611" providerId="ADAL" clId="{8D1C74E9-8632-40AE-B753-9357ED9774CC}" dt="2026-08-13T19:35:37.025" v="6269" actId="478"/>
          <ac:picMkLst>
            <pc:docMk/>
            <pc:sldMk cId="3967520371" sldId="300"/>
            <ac:picMk id="6" creationId="{3AB26BE6-5AB5-8EB0-F83A-5F975278A735}"/>
          </ac:picMkLst>
        </pc:picChg>
        <pc:picChg chg="mod">
          <ac:chgData name="Anna Heckman" userId="85d903af-7d0f-4ba2-a980-343aecc80611" providerId="ADAL" clId="{8D1C74E9-8632-40AE-B753-9357ED9774CC}" dt="2026-08-13T20:16:37.798" v="6318" actId="1076"/>
          <ac:picMkLst>
            <pc:docMk/>
            <pc:sldMk cId="3967520371" sldId="300"/>
            <ac:picMk id="7" creationId="{FDB3DD66-8F4F-4552-FA28-4EAF5916B599}"/>
          </ac:picMkLst>
        </pc:picChg>
        <pc:picChg chg="del">
          <ac:chgData name="Anna Heckman" userId="85d903af-7d0f-4ba2-a980-343aecc80611" providerId="ADAL" clId="{8D1C74E9-8632-40AE-B753-9357ED9774CC}" dt="2026-08-13T19:35:36.092" v="6268" actId="478"/>
          <ac:picMkLst>
            <pc:docMk/>
            <pc:sldMk cId="3967520371" sldId="300"/>
            <ac:picMk id="29" creationId="{1F3A42B1-BD3A-B04A-1B9B-7CBD90702DE5}"/>
          </ac:picMkLst>
        </pc:picChg>
        <pc:picChg chg="del">
          <ac:chgData name="Anna Heckman" userId="85d903af-7d0f-4ba2-a980-343aecc80611" providerId="ADAL" clId="{8D1C74E9-8632-40AE-B753-9357ED9774CC}" dt="2026-08-13T19:35:34.961" v="6267" actId="478"/>
          <ac:picMkLst>
            <pc:docMk/>
            <pc:sldMk cId="3967520371" sldId="300"/>
            <ac:picMk id="31" creationId="{A2DC85BC-11A7-D43C-628A-975226A22C9E}"/>
          </ac:picMkLst>
        </pc:picChg>
        <pc:picChg chg="del">
          <ac:chgData name="Anna Heckman" userId="85d903af-7d0f-4ba2-a980-343aecc80611" providerId="ADAL" clId="{8D1C74E9-8632-40AE-B753-9357ED9774CC}" dt="2026-08-13T19:35:38.864" v="6270" actId="478"/>
          <ac:picMkLst>
            <pc:docMk/>
            <pc:sldMk cId="3967520371" sldId="300"/>
            <ac:picMk id="39" creationId="{593E1B7C-19ED-93E9-F952-C17056FBAE4E}"/>
          </ac:picMkLst>
        </pc:picChg>
        <pc:cxnChg chg="add mod">
          <ac:chgData name="Anna Heckman" userId="85d903af-7d0f-4ba2-a980-343aecc80611" providerId="ADAL" clId="{8D1C74E9-8632-40AE-B753-9357ED9774CC}" dt="2026-08-13T20:16:41.849" v="6324" actId="1035"/>
          <ac:cxnSpMkLst>
            <pc:docMk/>
            <pc:sldMk cId="3967520371" sldId="300"/>
            <ac:cxnSpMk id="8" creationId="{F2062D4D-9D9F-AAA1-4976-F4EAAC59D096}"/>
          </ac:cxnSpMkLst>
        </pc:cxnChg>
        <pc:cxnChg chg="add mod">
          <ac:chgData name="Anna Heckman" userId="85d903af-7d0f-4ba2-a980-343aecc80611" providerId="ADAL" clId="{8D1C74E9-8632-40AE-B753-9357ED9774CC}" dt="2026-08-13T20:16:49.543" v="6326" actId="14100"/>
          <ac:cxnSpMkLst>
            <pc:docMk/>
            <pc:sldMk cId="3967520371" sldId="300"/>
            <ac:cxnSpMk id="17" creationId="{AD435906-B052-1534-68CD-4FE7DD1C5584}"/>
          </ac:cxnSpMkLst>
        </pc:cxnChg>
        <pc:cxnChg chg="add mod">
          <ac:chgData name="Anna Heckman" userId="85d903af-7d0f-4ba2-a980-343aecc80611" providerId="ADAL" clId="{8D1C74E9-8632-40AE-B753-9357ED9774CC}" dt="2026-08-13T20:16:46.162" v="6325" actId="14100"/>
          <ac:cxnSpMkLst>
            <pc:docMk/>
            <pc:sldMk cId="3967520371" sldId="300"/>
            <ac:cxnSpMk id="18" creationId="{916B985D-E7EB-1F8C-BF2A-E8B7A3686324}"/>
          </ac:cxnSpMkLst>
        </pc:cxnChg>
      </pc:sldChg>
      <pc:sldChg chg="addSp delSp modSp add mod ord setBg delDesignElem">
        <pc:chgData name="Anna Heckman" userId="85d903af-7d0f-4ba2-a980-343aecc80611" providerId="ADAL" clId="{8D1C74E9-8632-40AE-B753-9357ED9774CC}" dt="2026-08-13T20:12:55.325" v="6295" actId="20577"/>
        <pc:sldMkLst>
          <pc:docMk/>
          <pc:sldMk cId="1009892245" sldId="307"/>
        </pc:sldMkLst>
        <pc:spChg chg="mod">
          <ac:chgData name="Anna Heckman" userId="85d903af-7d0f-4ba2-a980-343aecc80611" providerId="ADAL" clId="{8D1C74E9-8632-40AE-B753-9357ED9774CC}" dt="2026-08-13T20:12:55.325" v="6295" actId="20577"/>
          <ac:spMkLst>
            <pc:docMk/>
            <pc:sldMk cId="1009892245" sldId="307"/>
            <ac:spMk id="2" creationId="{13698C29-69A0-E778-015D-73BC1B355AB6}"/>
          </ac:spMkLst>
        </pc:spChg>
        <pc:spChg chg="mod">
          <ac:chgData name="Anna Heckman" userId="85d903af-7d0f-4ba2-a980-343aecc80611" providerId="ADAL" clId="{8D1C74E9-8632-40AE-B753-9357ED9774CC}" dt="2026-08-06T23:45:38.765" v="5" actId="26606"/>
          <ac:spMkLst>
            <pc:docMk/>
            <pc:sldMk cId="1009892245" sldId="307"/>
            <ac:spMk id="3" creationId="{945E6C24-F8D9-55EA-67ED-F1EE6D29758B}"/>
          </ac:spMkLst>
        </pc:spChg>
        <pc:spChg chg="mod">
          <ac:chgData name="Anna Heckman" userId="85d903af-7d0f-4ba2-a980-343aecc80611" providerId="ADAL" clId="{8D1C74E9-8632-40AE-B753-9357ED9774CC}" dt="2026-08-11T19:02:34.530" v="2058" actId="403"/>
          <ac:spMkLst>
            <pc:docMk/>
            <pc:sldMk cId="1009892245" sldId="307"/>
            <ac:spMk id="4" creationId="{474DFC17-1A5E-547C-C9D8-CA9B0AE3BF88}"/>
          </ac:spMkLst>
        </pc:spChg>
        <pc:spChg chg="add">
          <ac:chgData name="Anna Heckman" userId="85d903af-7d0f-4ba2-a980-343aecc80611" providerId="ADAL" clId="{8D1C74E9-8632-40AE-B753-9357ED9774CC}" dt="2026-08-06T23:45:38.765" v="5" actId="26606"/>
          <ac:spMkLst>
            <pc:docMk/>
            <pc:sldMk cId="1009892245" sldId="307"/>
            <ac:spMk id="10" creationId="{E10650BA-D090-4A23-98E3-B48BBAEA9201}"/>
          </ac:spMkLst>
        </pc:spChg>
        <pc:grpChg chg="add">
          <ac:chgData name="Anna Heckman" userId="85d903af-7d0f-4ba2-a980-343aecc80611" providerId="ADAL" clId="{8D1C74E9-8632-40AE-B753-9357ED9774CC}" dt="2026-08-06T23:45:38.765" v="5" actId="26606"/>
          <ac:grpSpMkLst>
            <pc:docMk/>
            <pc:sldMk cId="1009892245" sldId="307"/>
            <ac:grpSpMk id="12" creationId="{FFB939B9-73CE-4644-87BB-72AEBF001142}"/>
          </ac:grpSpMkLst>
        </pc:grpChg>
        <pc:picChg chg="mod">
          <ac:chgData name="Anna Heckman" userId="85d903af-7d0f-4ba2-a980-343aecc80611" providerId="ADAL" clId="{8D1C74E9-8632-40AE-B753-9357ED9774CC}" dt="2026-08-06T23:45:38.765" v="5" actId="26606"/>
          <ac:picMkLst>
            <pc:docMk/>
            <pc:sldMk cId="1009892245" sldId="307"/>
            <ac:picMk id="5" creationId="{48481AFA-A33D-8730-BB5C-1599C94868A5}"/>
          </ac:picMkLst>
        </pc:picChg>
      </pc:sldChg>
      <pc:sldChg chg="modSp add mod ord setBg">
        <pc:chgData name="Anna Heckman" userId="85d903af-7d0f-4ba2-a980-343aecc80611" providerId="ADAL" clId="{8D1C74E9-8632-40AE-B753-9357ED9774CC}" dt="2026-08-13T19:43:35.361" v="6289"/>
        <pc:sldMkLst>
          <pc:docMk/>
          <pc:sldMk cId="1517692988" sldId="310"/>
        </pc:sldMkLst>
        <pc:spChg chg="mod">
          <ac:chgData name="Anna Heckman" userId="85d903af-7d0f-4ba2-a980-343aecc80611" providerId="ADAL" clId="{8D1C74E9-8632-40AE-B753-9357ED9774CC}" dt="2026-08-13T19:37:56.306" v="6281" actId="208"/>
          <ac:spMkLst>
            <pc:docMk/>
            <pc:sldMk cId="1517692988" sldId="310"/>
            <ac:spMk id="70" creationId="{CAA21394-EFED-7D32-C19D-31CAADFD31E5}"/>
          </ac:spMkLst>
        </pc:spChg>
      </pc:sldChg>
      <pc:sldChg chg="addSp delSp modSp add del mod setBg delDesignElem">
        <pc:chgData name="Anna Heckman" userId="85d903af-7d0f-4ba2-a980-343aecc80611" providerId="ADAL" clId="{8D1C74E9-8632-40AE-B753-9357ED9774CC}" dt="2026-08-12T18:22:56.533" v="3594" actId="47"/>
        <pc:sldMkLst>
          <pc:docMk/>
          <pc:sldMk cId="2940973555" sldId="315"/>
        </pc:sldMkLst>
        <pc:spChg chg="mod">
          <ac:chgData name="Anna Heckman" userId="85d903af-7d0f-4ba2-a980-343aecc80611" providerId="ADAL" clId="{8D1C74E9-8632-40AE-B753-9357ED9774CC}" dt="2026-08-12T18:20:48.456" v="3579" actId="14100"/>
          <ac:spMkLst>
            <pc:docMk/>
            <pc:sldMk cId="2940973555" sldId="315"/>
            <ac:spMk id="2" creationId="{17F809F2-B2FA-673B-650E-DDE45661B29E}"/>
          </ac:spMkLst>
        </pc:spChg>
        <pc:spChg chg="mod ord">
          <ac:chgData name="Anna Heckman" userId="85d903af-7d0f-4ba2-a980-343aecc80611" providerId="ADAL" clId="{8D1C74E9-8632-40AE-B753-9357ED9774CC}" dt="2026-08-12T18:20:52.282" v="3580" actId="14100"/>
          <ac:spMkLst>
            <pc:docMk/>
            <pc:sldMk cId="2940973555" sldId="315"/>
            <ac:spMk id="3" creationId="{2DE39C96-4DE2-434E-A2CD-491153A8CBAE}"/>
          </ac:spMkLst>
        </pc:spChg>
        <pc:spChg chg="mod ord">
          <ac:chgData name="Anna Heckman" userId="85d903af-7d0f-4ba2-a980-343aecc80611" providerId="ADAL" clId="{8D1C74E9-8632-40AE-B753-9357ED9774CC}" dt="2026-08-12T18:17:29.581" v="3556" actId="26606"/>
          <ac:spMkLst>
            <pc:docMk/>
            <pc:sldMk cId="2940973555" sldId="315"/>
            <ac:spMk id="4" creationId="{E29F5388-66AC-38F7-4662-E0B5CB21AB56}"/>
          </ac:spMkLst>
        </pc:spChg>
        <pc:spChg chg="add del">
          <ac:chgData name="Anna Heckman" userId="85d903af-7d0f-4ba2-a980-343aecc80611" providerId="ADAL" clId="{8D1C74E9-8632-40AE-B753-9357ED9774CC}" dt="2026-08-12T17:30:33.983" v="3352" actId="26606"/>
          <ac:spMkLst>
            <pc:docMk/>
            <pc:sldMk cId="2940973555" sldId="315"/>
            <ac:spMk id="9" creationId="{18873D23-2DCF-4B31-A009-95721C06E8E1}"/>
          </ac:spMkLst>
        </pc:spChg>
        <pc:spChg chg="add del">
          <ac:chgData name="Anna Heckman" userId="85d903af-7d0f-4ba2-a980-343aecc80611" providerId="ADAL" clId="{8D1C74E9-8632-40AE-B753-9357ED9774CC}" dt="2026-08-12T17:30:33.983" v="3352" actId="26606"/>
          <ac:spMkLst>
            <pc:docMk/>
            <pc:sldMk cId="2940973555" sldId="315"/>
            <ac:spMk id="11" creationId="{C13EF075-D4EF-4929-ADBC-91B27DA19955}"/>
          </ac:spMkLst>
        </pc:spChg>
        <pc:spChg chg="add del">
          <ac:chgData name="Anna Heckman" userId="85d903af-7d0f-4ba2-a980-343aecc80611" providerId="ADAL" clId="{8D1C74E9-8632-40AE-B753-9357ED9774CC}" dt="2026-08-12T17:31:13.215" v="3365" actId="26606"/>
          <ac:spMkLst>
            <pc:docMk/>
            <pc:sldMk cId="2940973555" sldId="315"/>
            <ac:spMk id="22" creationId="{04812C46-200A-4DEB-A05E-3ED6C68C2387}"/>
          </ac:spMkLst>
        </pc:spChg>
        <pc:spChg chg="add del">
          <ac:chgData name="Anna Heckman" userId="85d903af-7d0f-4ba2-a980-343aecc80611" providerId="ADAL" clId="{8D1C74E9-8632-40AE-B753-9357ED9774CC}" dt="2026-08-12T17:31:13.215" v="3365" actId="26606"/>
          <ac:spMkLst>
            <pc:docMk/>
            <pc:sldMk cId="2940973555" sldId="315"/>
            <ac:spMk id="24" creationId="{D1EA859B-E555-4109-94F3-6700E046E008}"/>
          </ac:spMkLst>
        </pc:spChg>
        <pc:spChg chg="add del">
          <ac:chgData name="Anna Heckman" userId="85d903af-7d0f-4ba2-a980-343aecc80611" providerId="ADAL" clId="{8D1C74E9-8632-40AE-B753-9357ED9774CC}" dt="2026-08-12T17:33:08.918" v="3370" actId="26606"/>
          <ac:spMkLst>
            <pc:docMk/>
            <pc:sldMk cId="2940973555" sldId="315"/>
            <ac:spMk id="29" creationId="{F13C74B1-5B17-4795-BED0-7140497B445A}"/>
          </ac:spMkLst>
        </pc:spChg>
        <pc:spChg chg="add del">
          <ac:chgData name="Anna Heckman" userId="85d903af-7d0f-4ba2-a980-343aecc80611" providerId="ADAL" clId="{8D1C74E9-8632-40AE-B753-9357ED9774CC}" dt="2026-08-12T17:33:08.918" v="3370" actId="26606"/>
          <ac:spMkLst>
            <pc:docMk/>
            <pc:sldMk cId="2940973555" sldId="315"/>
            <ac:spMk id="31" creationId="{D4974D33-8DC5-464E-8C6D-BE58F0669C17}"/>
          </ac:spMkLst>
        </pc:spChg>
        <pc:spChg chg="add del">
          <ac:chgData name="Anna Heckman" userId="85d903af-7d0f-4ba2-a980-343aecc80611" providerId="ADAL" clId="{8D1C74E9-8632-40AE-B753-9357ED9774CC}" dt="2026-08-12T18:11:01.822" v="3509" actId="26606"/>
          <ac:spMkLst>
            <pc:docMk/>
            <pc:sldMk cId="2940973555" sldId="315"/>
            <ac:spMk id="36" creationId="{2C61293E-6EBE-43EF-A52C-9BEBFD7679D4}"/>
          </ac:spMkLst>
        </pc:spChg>
        <pc:spChg chg="add del">
          <ac:chgData name="Anna Heckman" userId="85d903af-7d0f-4ba2-a980-343aecc80611" providerId="ADAL" clId="{8D1C74E9-8632-40AE-B753-9357ED9774CC}" dt="2026-08-12T18:11:01.822" v="3509" actId="26606"/>
          <ac:spMkLst>
            <pc:docMk/>
            <pc:sldMk cId="2940973555" sldId="315"/>
            <ac:spMk id="38" creationId="{21540236-BFD5-4A9D-8840-4703E7F76825}"/>
          </ac:spMkLst>
        </pc:spChg>
        <pc:spChg chg="add del">
          <ac:chgData name="Anna Heckman" userId="85d903af-7d0f-4ba2-a980-343aecc80611" providerId="ADAL" clId="{8D1C74E9-8632-40AE-B753-9357ED9774CC}" dt="2026-08-12T18:17:29.581" v="3556" actId="26606"/>
          <ac:spMkLst>
            <pc:docMk/>
            <pc:sldMk cId="2940973555" sldId="315"/>
            <ac:spMk id="43" creationId="{637B2035-1FCB-439A-B421-095E136C7E07}"/>
          </ac:spMkLst>
        </pc:spChg>
        <pc:spChg chg="add del">
          <ac:chgData name="Anna Heckman" userId="85d903af-7d0f-4ba2-a980-343aecc80611" providerId="ADAL" clId="{8D1C74E9-8632-40AE-B753-9357ED9774CC}" dt="2026-08-12T18:17:29.581" v="3556" actId="26606"/>
          <ac:spMkLst>
            <pc:docMk/>
            <pc:sldMk cId="2940973555" sldId="315"/>
            <ac:spMk id="45" creationId="{676D6CDF-C512-4739-B158-55EE955EFA39}"/>
          </ac:spMkLst>
        </pc:spChg>
        <pc:spChg chg="add del">
          <ac:chgData name="Anna Heckman" userId="85d903af-7d0f-4ba2-a980-343aecc80611" providerId="ADAL" clId="{8D1C74E9-8632-40AE-B753-9357ED9774CC}" dt="2026-08-12T18:17:29.581" v="3556" actId="26606"/>
          <ac:spMkLst>
            <pc:docMk/>
            <pc:sldMk cId="2940973555" sldId="315"/>
            <ac:spMk id="50" creationId="{45D37F4E-DDB4-456B-97E0-9937730A039F}"/>
          </ac:spMkLst>
        </pc:spChg>
        <pc:spChg chg="add del">
          <ac:chgData name="Anna Heckman" userId="85d903af-7d0f-4ba2-a980-343aecc80611" providerId="ADAL" clId="{8D1C74E9-8632-40AE-B753-9357ED9774CC}" dt="2026-08-12T18:17:29.581" v="3556" actId="26606"/>
          <ac:spMkLst>
            <pc:docMk/>
            <pc:sldMk cId="2940973555" sldId="315"/>
            <ac:spMk id="52" creationId="{B2DD41CD-8F47-4F56-AD12-4E2FF7696987}"/>
          </ac:spMkLst>
        </pc:spChg>
        <pc:grpChg chg="add del">
          <ac:chgData name="Anna Heckman" userId="85d903af-7d0f-4ba2-a980-343aecc80611" providerId="ADAL" clId="{8D1C74E9-8632-40AE-B753-9357ED9774CC}" dt="2026-08-12T17:30:33.983" v="3352" actId="26606"/>
          <ac:grpSpMkLst>
            <pc:docMk/>
            <pc:sldMk cId="2940973555" sldId="315"/>
            <ac:grpSpMk id="13" creationId="{DAA26DFA-AAB2-4973-9C17-16D587C7B198}"/>
          </ac:grpSpMkLst>
        </pc:grpChg>
        <pc:picChg chg="add del mod ord modCrop">
          <ac:chgData name="Anna Heckman" userId="85d903af-7d0f-4ba2-a980-343aecc80611" providerId="ADAL" clId="{8D1C74E9-8632-40AE-B753-9357ED9774CC}" dt="2026-08-12T18:13:02.608" v="3526" actId="478"/>
          <ac:picMkLst>
            <pc:docMk/>
            <pc:sldMk cId="2940973555" sldId="315"/>
            <ac:picMk id="7" creationId="{B65B4EFA-08FF-B96C-F452-43F9E8F6525E}"/>
          </ac:picMkLst>
        </pc:picChg>
        <pc:picChg chg="add del mod ord modCrop">
          <ac:chgData name="Anna Heckman" userId="85d903af-7d0f-4ba2-a980-343aecc80611" providerId="ADAL" clId="{8D1C74E9-8632-40AE-B753-9357ED9774CC}" dt="2026-08-12T18:22:34.257" v="3588" actId="21"/>
          <ac:picMkLst>
            <pc:docMk/>
            <pc:sldMk cId="2940973555" sldId="315"/>
            <ac:picMk id="10" creationId="{6CD858D3-F0E5-E084-09E6-7EBD53F7D1FF}"/>
          </ac:picMkLst>
        </pc:picChg>
      </pc:sldChg>
      <pc:sldChg chg="addSp delSp modSp add mod setBg delDesignElem modCm modNotesTx">
        <pc:chgData name="Anna Heckman" userId="85d903af-7d0f-4ba2-a980-343aecc80611" providerId="ADAL" clId="{8D1C74E9-8632-40AE-B753-9357ED9774CC}" dt="2026-08-13T19:28:39.835" v="6253" actId="113"/>
        <pc:sldMkLst>
          <pc:docMk/>
          <pc:sldMk cId="844934617" sldId="317"/>
        </pc:sldMkLst>
        <pc:spChg chg="mod">
          <ac:chgData name="Anna Heckman" userId="85d903af-7d0f-4ba2-a980-343aecc80611" providerId="ADAL" clId="{8D1C74E9-8632-40AE-B753-9357ED9774CC}" dt="2026-08-12T17:50:38.947" v="3470" actId="404"/>
          <ac:spMkLst>
            <pc:docMk/>
            <pc:sldMk cId="844934617" sldId="317"/>
            <ac:spMk id="2" creationId="{36484814-AF12-D422-27C3-B4F6DA281523}"/>
          </ac:spMkLst>
        </pc:spChg>
        <pc:spChg chg="mod">
          <ac:chgData name="Anna Heckman" userId="85d903af-7d0f-4ba2-a980-343aecc80611" providerId="ADAL" clId="{8D1C74E9-8632-40AE-B753-9357ED9774CC}" dt="2026-08-07T15:13:15.560" v="105" actId="26606"/>
          <ac:spMkLst>
            <pc:docMk/>
            <pc:sldMk cId="844934617" sldId="317"/>
            <ac:spMk id="3" creationId="{701F6035-4257-EEB6-FA61-989C269730C5}"/>
          </ac:spMkLst>
        </pc:spChg>
        <pc:spChg chg="mod">
          <ac:chgData name="Anna Heckman" userId="85d903af-7d0f-4ba2-a980-343aecc80611" providerId="ADAL" clId="{8D1C74E9-8632-40AE-B753-9357ED9774CC}" dt="2026-08-13T19:28:39.835" v="6253" actId="113"/>
          <ac:spMkLst>
            <pc:docMk/>
            <pc:sldMk cId="844934617" sldId="317"/>
            <ac:spMk id="4" creationId="{F4488F04-1DC8-D5E6-40FF-BABE2034487B}"/>
          </ac:spMkLst>
        </pc:spChg>
        <pc:spChg chg="add del">
          <ac:chgData name="Anna Heckman" userId="85d903af-7d0f-4ba2-a980-343aecc80611" providerId="ADAL" clId="{8D1C74E9-8632-40AE-B753-9357ED9774CC}" dt="2026-08-12T17:38:26.448" v="3401" actId="26606"/>
          <ac:spMkLst>
            <pc:docMk/>
            <pc:sldMk cId="844934617" sldId="317"/>
            <ac:spMk id="9" creationId="{18873D23-2DCF-4B31-A009-95721C06E8E1}"/>
          </ac:spMkLst>
        </pc:spChg>
        <pc:spChg chg="add del">
          <ac:chgData name="Anna Heckman" userId="85d903af-7d0f-4ba2-a980-343aecc80611" providerId="ADAL" clId="{8D1C74E9-8632-40AE-B753-9357ED9774CC}" dt="2026-08-12T17:38:26.448" v="3401" actId="26606"/>
          <ac:spMkLst>
            <pc:docMk/>
            <pc:sldMk cId="844934617" sldId="317"/>
            <ac:spMk id="11" creationId="{C13EF075-D4EF-4929-ADBC-91B27DA19955}"/>
          </ac:spMkLst>
        </pc:spChg>
        <pc:spChg chg="add del">
          <ac:chgData name="Anna Heckman" userId="85d903af-7d0f-4ba2-a980-343aecc80611" providerId="ADAL" clId="{8D1C74E9-8632-40AE-B753-9357ED9774CC}" dt="2026-08-12T17:39:39.984" v="3407" actId="26606"/>
          <ac:spMkLst>
            <pc:docMk/>
            <pc:sldMk cId="844934617" sldId="317"/>
            <ac:spMk id="22" creationId="{17718681-A12E-49D6-9925-DD7C68176D61}"/>
          </ac:spMkLst>
        </pc:spChg>
        <pc:spChg chg="add del">
          <ac:chgData name="Anna Heckman" userId="85d903af-7d0f-4ba2-a980-343aecc80611" providerId="ADAL" clId="{8D1C74E9-8632-40AE-B753-9357ED9774CC}" dt="2026-08-12T17:39:39.984" v="3407" actId="26606"/>
          <ac:spMkLst>
            <pc:docMk/>
            <pc:sldMk cId="844934617" sldId="317"/>
            <ac:spMk id="24" creationId="{FBD77573-9EF2-4C35-8285-A1CF6FBB0EA5}"/>
          </ac:spMkLst>
        </pc:spChg>
        <pc:spChg chg="add">
          <ac:chgData name="Anna Heckman" userId="85d903af-7d0f-4ba2-a980-343aecc80611" providerId="ADAL" clId="{8D1C74E9-8632-40AE-B753-9357ED9774CC}" dt="2026-08-12T17:39:39.984" v="3407" actId="26606"/>
          <ac:spMkLst>
            <pc:docMk/>
            <pc:sldMk cId="844934617" sldId="317"/>
            <ac:spMk id="29" creationId="{777A147A-9ED8-46B4-8660-1B3C2AA880B5}"/>
          </ac:spMkLst>
        </pc:spChg>
        <pc:spChg chg="add">
          <ac:chgData name="Anna Heckman" userId="85d903af-7d0f-4ba2-a980-343aecc80611" providerId="ADAL" clId="{8D1C74E9-8632-40AE-B753-9357ED9774CC}" dt="2026-08-12T17:39:39.984" v="3407" actId="26606"/>
          <ac:spMkLst>
            <pc:docMk/>
            <pc:sldMk cId="844934617" sldId="317"/>
            <ac:spMk id="31" creationId="{5D6C15A0-C087-4593-8414-2B4EC1CDC3DE}"/>
          </ac:spMkLst>
        </pc:spChg>
        <pc:grpChg chg="add del">
          <ac:chgData name="Anna Heckman" userId="85d903af-7d0f-4ba2-a980-343aecc80611" providerId="ADAL" clId="{8D1C74E9-8632-40AE-B753-9357ED9774CC}" dt="2026-08-12T17:38:26.448" v="3401" actId="26606"/>
          <ac:grpSpMkLst>
            <pc:docMk/>
            <pc:sldMk cId="844934617" sldId="317"/>
            <ac:grpSpMk id="13" creationId="{DAA26DFA-AAB2-4973-9C17-16D587C7B198}"/>
          </ac:grpSpMkLst>
        </pc:grpChg>
        <pc:extLst>
          <p:ext xmlns:p="http://schemas.openxmlformats.org/presentationml/2006/main" uri="{D6D511B9-2390-475A-947B-AFAB55BFBCF1}">
            <pc226:cmChg xmlns:pc226="http://schemas.microsoft.com/office/powerpoint/2022/06/main/command" chg="mod">
              <pc226:chgData name="Anna Heckman" userId="85d903af-7d0f-4ba2-a980-343aecc80611" providerId="ADAL" clId="{8D1C74E9-8632-40AE-B753-9357ED9774CC}" dt="2026-08-13T00:36:13.434" v="4695" actId="6549"/>
              <pc2:cmMkLst xmlns:pc2="http://schemas.microsoft.com/office/powerpoint/2019/9/main/command">
                <pc:docMk/>
                <pc:sldMk cId="844934617" sldId="317"/>
                <pc2:cmMk id="{639F3279-8AE6-4564-A202-499955ACF1B5}"/>
              </pc2:cmMkLst>
            </pc226:cmChg>
          </p:ext>
        </pc:extLst>
      </pc:sldChg>
      <pc:sldChg chg="delSp add del setBg delDesignElem">
        <pc:chgData name="Anna Heckman" userId="85d903af-7d0f-4ba2-a980-343aecc80611" providerId="ADAL" clId="{8D1C74E9-8632-40AE-B753-9357ED9774CC}" dt="2026-08-12T19:36:45.750" v="4338" actId="47"/>
        <pc:sldMkLst>
          <pc:docMk/>
          <pc:sldMk cId="892133179" sldId="323"/>
        </pc:sldMkLst>
      </pc:sldChg>
      <pc:sldChg chg="addSp delSp modSp mod modCm">
        <pc:chgData name="Anna Heckman" userId="85d903af-7d0f-4ba2-a980-343aecc80611" providerId="ADAL" clId="{8D1C74E9-8632-40AE-B753-9357ED9774CC}" dt="2026-08-13T19:23:39.031" v="5953" actId="20577"/>
        <pc:sldMkLst>
          <pc:docMk/>
          <pc:sldMk cId="107743712" sldId="328"/>
        </pc:sldMkLst>
        <pc:spChg chg="mod">
          <ac:chgData name="Anna Heckman" userId="85d903af-7d0f-4ba2-a980-343aecc80611" providerId="ADAL" clId="{8D1C74E9-8632-40AE-B753-9357ED9774CC}" dt="2026-08-12T17:50:00.863" v="3462" actId="14100"/>
          <ac:spMkLst>
            <pc:docMk/>
            <pc:sldMk cId="107743712" sldId="328"/>
            <ac:spMk id="2" creationId="{43BCDE2B-0C89-6F76-63A0-727E0CA09EAE}"/>
          </ac:spMkLst>
        </pc:spChg>
        <pc:spChg chg="mod">
          <ac:chgData name="Anna Heckman" userId="85d903af-7d0f-4ba2-a980-343aecc80611" providerId="ADAL" clId="{8D1C74E9-8632-40AE-B753-9357ED9774CC}" dt="2026-08-13T19:23:39.031" v="5953" actId="20577"/>
          <ac:spMkLst>
            <pc:docMk/>
            <pc:sldMk cId="107743712" sldId="328"/>
            <ac:spMk id="3" creationId="{6EBCDEA9-DF42-211A-8FEB-029BC710E513}"/>
          </ac:spMkLst>
        </pc:spChg>
        <pc:spChg chg="mod">
          <ac:chgData name="Anna Heckman" userId="85d903af-7d0f-4ba2-a980-343aecc80611" providerId="ADAL" clId="{8D1C74E9-8632-40AE-B753-9357ED9774CC}" dt="2026-08-12T17:33:17.032" v="3371" actId="26606"/>
          <ac:spMkLst>
            <pc:docMk/>
            <pc:sldMk cId="107743712" sldId="328"/>
            <ac:spMk id="4" creationId="{B7E14C58-348E-0347-BE87-D148244891F8}"/>
          </ac:spMkLst>
        </pc:spChg>
        <pc:spChg chg="del">
          <ac:chgData name="Anna Heckman" userId="85d903af-7d0f-4ba2-a980-343aecc80611" providerId="ADAL" clId="{8D1C74E9-8632-40AE-B753-9357ED9774CC}" dt="2026-08-12T17:33:17.032" v="3371" actId="26606"/>
          <ac:spMkLst>
            <pc:docMk/>
            <pc:sldMk cId="107743712" sldId="328"/>
            <ac:spMk id="11" creationId="{04812C46-200A-4DEB-A05E-3ED6C68C2387}"/>
          </ac:spMkLst>
        </pc:spChg>
        <pc:spChg chg="del">
          <ac:chgData name="Anna Heckman" userId="85d903af-7d0f-4ba2-a980-343aecc80611" providerId="ADAL" clId="{8D1C74E9-8632-40AE-B753-9357ED9774CC}" dt="2026-08-12T17:33:17.032" v="3371" actId="26606"/>
          <ac:spMkLst>
            <pc:docMk/>
            <pc:sldMk cId="107743712" sldId="328"/>
            <ac:spMk id="13" creationId="{D1EA859B-E555-4109-94F3-6700E046E008}"/>
          </ac:spMkLst>
        </pc:spChg>
        <pc:spChg chg="add">
          <ac:chgData name="Anna Heckman" userId="85d903af-7d0f-4ba2-a980-343aecc80611" providerId="ADAL" clId="{8D1C74E9-8632-40AE-B753-9357ED9774CC}" dt="2026-08-12T17:33:17.032" v="3371" actId="26606"/>
          <ac:spMkLst>
            <pc:docMk/>
            <pc:sldMk cId="107743712" sldId="328"/>
            <ac:spMk id="18" creationId="{F13C74B1-5B17-4795-BED0-7140497B445A}"/>
          </ac:spMkLst>
        </pc:spChg>
        <pc:spChg chg="add">
          <ac:chgData name="Anna Heckman" userId="85d903af-7d0f-4ba2-a980-343aecc80611" providerId="ADAL" clId="{8D1C74E9-8632-40AE-B753-9357ED9774CC}" dt="2026-08-12T17:33:17.032" v="3371" actId="26606"/>
          <ac:spMkLst>
            <pc:docMk/>
            <pc:sldMk cId="107743712" sldId="328"/>
            <ac:spMk id="20" creationId="{D4974D33-8DC5-464E-8C6D-BE58F0669C17}"/>
          </ac:spMkLst>
        </pc:spChg>
        <pc:picChg chg="mod ord">
          <ac:chgData name="Anna Heckman" userId="85d903af-7d0f-4ba2-a980-343aecc80611" providerId="ADAL" clId="{8D1C74E9-8632-40AE-B753-9357ED9774CC}" dt="2026-08-12T17:33:17.032" v="3371" actId="26606"/>
          <ac:picMkLst>
            <pc:docMk/>
            <pc:sldMk cId="107743712" sldId="328"/>
            <ac:picMk id="6" creationId="{1A74A760-9EA7-2F9B-9B72-85943C65FAAD}"/>
          </ac:picMkLst>
        </pc:picChg>
        <pc:extLst>
          <p:ext xmlns:p="http://schemas.openxmlformats.org/presentationml/2006/main" uri="{D6D511B9-2390-475A-947B-AFAB55BFBCF1}">
            <pc226:cmChg xmlns:pc226="http://schemas.microsoft.com/office/powerpoint/2022/06/main/command" chg="mod">
              <pc226:chgData name="Anna Heckman" userId="85d903af-7d0f-4ba2-a980-343aecc80611" providerId="ADAL" clId="{8D1C74E9-8632-40AE-B753-9357ED9774CC}" dt="2026-08-13T00:37:19.444" v="4744" actId="6549"/>
              <pc2:cmMkLst xmlns:pc2="http://schemas.microsoft.com/office/powerpoint/2019/9/main/command">
                <pc:docMk/>
                <pc:sldMk cId="107743712" sldId="328"/>
                <pc2:cmMk id="{E9D20253-5276-425C-8991-AA05A420B276}"/>
              </pc2:cmMkLst>
            </pc226:cmChg>
            <pc226:cmChg xmlns:pc226="http://schemas.microsoft.com/office/powerpoint/2022/06/main/command" chg="mod">
              <pc226:chgData name="Anna Heckman" userId="85d903af-7d0f-4ba2-a980-343aecc80611" providerId="ADAL" clId="{8D1C74E9-8632-40AE-B753-9357ED9774CC}" dt="2026-08-13T00:37:19.444" v="4744" actId="6549"/>
              <pc2:cmMkLst xmlns:pc2="http://schemas.microsoft.com/office/powerpoint/2019/9/main/command">
                <pc:docMk/>
                <pc:sldMk cId="107743712" sldId="328"/>
                <pc2:cmMk id="{A7A8ACCC-2A98-482D-9625-EF42CBB85847}"/>
              </pc2:cmMkLst>
            </pc226:cmChg>
          </p:ext>
        </pc:extLst>
      </pc:sldChg>
      <pc:sldChg chg="addSp modSp add mod addAnim delAnim modAnim modNotesTx">
        <pc:chgData name="Anna Heckman" userId="85d903af-7d0f-4ba2-a980-343aecc80611" providerId="ADAL" clId="{8D1C74E9-8632-40AE-B753-9357ED9774CC}" dt="2026-08-13T19:22:06.544" v="5902" actId="1076"/>
        <pc:sldMkLst>
          <pc:docMk/>
          <pc:sldMk cId="3986874061" sldId="329"/>
        </pc:sldMkLst>
        <pc:spChg chg="mod">
          <ac:chgData name="Anna Heckman" userId="85d903af-7d0f-4ba2-a980-343aecc80611" providerId="ADAL" clId="{8D1C74E9-8632-40AE-B753-9357ED9774CC}" dt="2026-08-13T19:22:06.544" v="5902" actId="1076"/>
          <ac:spMkLst>
            <pc:docMk/>
            <pc:sldMk cId="3986874061" sldId="329"/>
            <ac:spMk id="2" creationId="{0C0C40CF-EAFB-627F-0FE2-5C26492FCF44}"/>
          </ac:spMkLst>
        </pc:spChg>
        <pc:spChg chg="mod">
          <ac:chgData name="Anna Heckman" userId="85d903af-7d0f-4ba2-a980-343aecc80611" providerId="ADAL" clId="{8D1C74E9-8632-40AE-B753-9357ED9774CC}" dt="2026-08-13T18:46:16.140" v="5897" actId="20577"/>
          <ac:spMkLst>
            <pc:docMk/>
            <pc:sldMk cId="3986874061" sldId="329"/>
            <ac:spMk id="3" creationId="{7C1118DE-1F0B-5A52-F413-7B572D506219}"/>
          </ac:spMkLst>
        </pc:spChg>
        <pc:spChg chg="mod ord">
          <ac:chgData name="Anna Heckman" userId="85d903af-7d0f-4ba2-a980-343aecc80611" providerId="ADAL" clId="{8D1C74E9-8632-40AE-B753-9357ED9774CC}" dt="2026-08-13T18:28:07.268" v="5790" actId="1076"/>
          <ac:spMkLst>
            <pc:docMk/>
            <pc:sldMk cId="3986874061" sldId="329"/>
            <ac:spMk id="5" creationId="{D9E976B7-1D38-ACA7-3406-B1F174FB25E2}"/>
          </ac:spMkLst>
        </pc:spChg>
        <pc:spChg chg="mod ord">
          <ac:chgData name="Anna Heckman" userId="85d903af-7d0f-4ba2-a980-343aecc80611" providerId="ADAL" clId="{8D1C74E9-8632-40AE-B753-9357ED9774CC}" dt="2026-08-13T18:28:25.048" v="5808" actId="1076"/>
          <ac:spMkLst>
            <pc:docMk/>
            <pc:sldMk cId="3986874061" sldId="329"/>
            <ac:spMk id="6" creationId="{31D17644-AF51-8984-B6A1-6ADB36FC0CF6}"/>
          </ac:spMkLst>
        </pc:spChg>
        <pc:spChg chg="add mod">
          <ac:chgData name="Anna Heckman" userId="85d903af-7d0f-4ba2-a980-343aecc80611" providerId="ADAL" clId="{8D1C74E9-8632-40AE-B753-9357ED9774CC}" dt="2026-08-13T18:28:13.561" v="5807" actId="1036"/>
          <ac:spMkLst>
            <pc:docMk/>
            <pc:sldMk cId="3986874061" sldId="329"/>
            <ac:spMk id="7" creationId="{C4457AB5-2CDA-22F5-80FE-CE4B3B658E67}"/>
          </ac:spMkLst>
        </pc:spChg>
        <pc:spChg chg="add mod">
          <ac:chgData name="Anna Heckman" userId="85d903af-7d0f-4ba2-a980-343aecc80611" providerId="ADAL" clId="{8D1C74E9-8632-40AE-B753-9357ED9774CC}" dt="2026-08-13T18:27:37.322" v="5771" actId="1076"/>
          <ac:spMkLst>
            <pc:docMk/>
            <pc:sldMk cId="3986874061" sldId="329"/>
            <ac:spMk id="8" creationId="{7FADFCE5-686B-2F59-E92B-53A5883683DB}"/>
          </ac:spMkLst>
        </pc:spChg>
        <pc:cxnChg chg="add mod">
          <ac:chgData name="Anna Heckman" userId="85d903af-7d0f-4ba2-a980-343aecc80611" providerId="ADAL" clId="{8D1C74E9-8632-40AE-B753-9357ED9774CC}" dt="2026-08-13T18:27:56.850" v="5789" actId="1036"/>
          <ac:cxnSpMkLst>
            <pc:docMk/>
            <pc:sldMk cId="3986874061" sldId="329"/>
            <ac:cxnSpMk id="10" creationId="{24CCC7FD-70B4-596F-957B-C02EF50A0B83}"/>
          </ac:cxnSpMkLst>
        </pc:cxnChg>
        <pc:cxnChg chg="add mod">
          <ac:chgData name="Anna Heckman" userId="85d903af-7d0f-4ba2-a980-343aecc80611" providerId="ADAL" clId="{8D1C74E9-8632-40AE-B753-9357ED9774CC}" dt="2026-08-13T18:27:31.437" v="5770" actId="1036"/>
          <ac:cxnSpMkLst>
            <pc:docMk/>
            <pc:sldMk cId="3986874061" sldId="329"/>
            <ac:cxnSpMk id="12" creationId="{2031B88F-D120-6402-EBEC-ED0853CDAE63}"/>
          </ac:cxnSpMkLst>
        </pc:cxnChg>
        <pc:cxnChg chg="add mod">
          <ac:chgData name="Anna Heckman" userId="85d903af-7d0f-4ba2-a980-343aecc80611" providerId="ADAL" clId="{8D1C74E9-8632-40AE-B753-9357ED9774CC}" dt="2026-08-13T18:27:46.924" v="5777" actId="1036"/>
          <ac:cxnSpMkLst>
            <pc:docMk/>
            <pc:sldMk cId="3986874061" sldId="329"/>
            <ac:cxnSpMk id="13" creationId="{6E66FA23-B3DA-7A78-6D21-86ACA777BF20}"/>
          </ac:cxnSpMkLst>
        </pc:cxnChg>
        <pc:cxnChg chg="add mod">
          <ac:chgData name="Anna Heckman" userId="85d903af-7d0f-4ba2-a980-343aecc80611" providerId="ADAL" clId="{8D1C74E9-8632-40AE-B753-9357ED9774CC}" dt="2026-08-13T18:27:01.953" v="5762" actId="1076"/>
          <ac:cxnSpMkLst>
            <pc:docMk/>
            <pc:sldMk cId="3986874061" sldId="329"/>
            <ac:cxnSpMk id="14" creationId="{5D4BC4BE-825A-E8C9-9E77-62B0EF5E083A}"/>
          </ac:cxnSpMkLst>
        </pc:cxnChg>
      </pc:sldChg>
      <pc:sldChg chg="addSp delSp modSp add mod modAnim modNotesTx">
        <pc:chgData name="Anna Heckman" userId="85d903af-7d0f-4ba2-a980-343aecc80611" providerId="ADAL" clId="{8D1C74E9-8632-40AE-B753-9357ED9774CC}" dt="2026-08-12T17:39:13.560" v="3406" actId="113"/>
        <pc:sldMkLst>
          <pc:docMk/>
          <pc:sldMk cId="1896881297" sldId="336"/>
        </pc:sldMkLst>
        <pc:spChg chg="mod">
          <ac:chgData name="Anna Heckman" userId="85d903af-7d0f-4ba2-a980-343aecc80611" providerId="ADAL" clId="{8D1C74E9-8632-40AE-B753-9357ED9774CC}" dt="2026-08-12T17:39:13.560" v="3406" actId="113"/>
          <ac:spMkLst>
            <pc:docMk/>
            <pc:sldMk cId="1896881297" sldId="336"/>
            <ac:spMk id="2" creationId="{36E3B388-4A21-016E-9FCA-7AB68480B960}"/>
          </ac:spMkLst>
        </pc:spChg>
        <pc:grpChg chg="add mod">
          <ac:chgData name="Anna Heckman" userId="85d903af-7d0f-4ba2-a980-343aecc80611" providerId="ADAL" clId="{8D1C74E9-8632-40AE-B753-9357ED9774CC}" dt="2026-08-11T17:19:30.913" v="1358" actId="164"/>
          <ac:grpSpMkLst>
            <pc:docMk/>
            <pc:sldMk cId="1896881297" sldId="336"/>
            <ac:grpSpMk id="13" creationId="{14277006-B781-46F0-E522-AD4D71DE960A}"/>
          </ac:grpSpMkLst>
        </pc:grpChg>
        <pc:graphicFrameChg chg="mod">
          <ac:chgData name="Anna Heckman" userId="85d903af-7d0f-4ba2-a980-343aecc80611" providerId="ADAL" clId="{8D1C74E9-8632-40AE-B753-9357ED9774CC}" dt="2026-08-11T17:16:00.053" v="1348"/>
          <ac:graphicFrameMkLst>
            <pc:docMk/>
            <pc:sldMk cId="1896881297" sldId="336"/>
            <ac:graphicFrameMk id="17" creationId="{A1F7F7C5-8557-905F-6A97-1D2FD03A49C1}"/>
          </ac:graphicFrameMkLst>
        </pc:graphicFrameChg>
        <pc:cxnChg chg="add mod">
          <ac:chgData name="Anna Heckman" userId="85d903af-7d0f-4ba2-a980-343aecc80611" providerId="ADAL" clId="{8D1C74E9-8632-40AE-B753-9357ED9774CC}" dt="2026-08-11T17:14:48.975" v="1335" actId="1076"/>
          <ac:cxnSpMkLst>
            <pc:docMk/>
            <pc:sldMk cId="1896881297" sldId="336"/>
            <ac:cxnSpMk id="3" creationId="{A3E0BE63-918D-2FE5-EF21-8ABB150C3126}"/>
          </ac:cxnSpMkLst>
        </pc:cxnChg>
        <pc:cxnChg chg="add mod">
          <ac:chgData name="Anna Heckman" userId="85d903af-7d0f-4ba2-a980-343aecc80611" providerId="ADAL" clId="{8D1C74E9-8632-40AE-B753-9357ED9774CC}" dt="2026-08-11T17:15:32.200" v="1345" actId="1076"/>
          <ac:cxnSpMkLst>
            <pc:docMk/>
            <pc:sldMk cId="1896881297" sldId="336"/>
            <ac:cxnSpMk id="5" creationId="{FE24B30F-4413-578B-A171-C89C803BE0CA}"/>
          </ac:cxnSpMkLst>
        </pc:cxnChg>
        <pc:cxnChg chg="add mod">
          <ac:chgData name="Anna Heckman" userId="85d903af-7d0f-4ba2-a980-343aecc80611" providerId="ADAL" clId="{8D1C74E9-8632-40AE-B753-9357ED9774CC}" dt="2026-08-11T17:15:21.684" v="1342" actId="1076"/>
          <ac:cxnSpMkLst>
            <pc:docMk/>
            <pc:sldMk cId="1896881297" sldId="336"/>
            <ac:cxnSpMk id="6" creationId="{CE31A56F-8395-B4CE-8949-C1B9AFB01914}"/>
          </ac:cxnSpMkLst>
        </pc:cxnChg>
        <pc:cxnChg chg="add mod">
          <ac:chgData name="Anna Heckman" userId="85d903af-7d0f-4ba2-a980-343aecc80611" providerId="ADAL" clId="{8D1C74E9-8632-40AE-B753-9357ED9774CC}" dt="2026-08-11T17:19:30.913" v="1358" actId="164"/>
          <ac:cxnSpMkLst>
            <pc:docMk/>
            <pc:sldMk cId="1896881297" sldId="336"/>
            <ac:cxnSpMk id="7" creationId="{97CC303E-7DE0-B78A-FCA3-C4FABAE55C19}"/>
          </ac:cxnSpMkLst>
        </pc:cxnChg>
        <pc:cxnChg chg="add mod">
          <ac:chgData name="Anna Heckman" userId="85d903af-7d0f-4ba2-a980-343aecc80611" providerId="ADAL" clId="{8D1C74E9-8632-40AE-B753-9357ED9774CC}" dt="2026-08-11T17:19:30.913" v="1358" actId="164"/>
          <ac:cxnSpMkLst>
            <pc:docMk/>
            <pc:sldMk cId="1896881297" sldId="336"/>
            <ac:cxnSpMk id="10" creationId="{CC77C812-E9F5-E9A7-3E32-0F6369C1BB69}"/>
          </ac:cxnSpMkLst>
        </pc:cxnChg>
      </pc:sldChg>
      <pc:sldChg chg="addSp delSp modSp add mod setBg modAnim delDesignElem modCm modNotesTx">
        <pc:chgData name="Anna Heckman" userId="85d903af-7d0f-4ba2-a980-343aecc80611" providerId="ADAL" clId="{8D1C74E9-8632-40AE-B753-9357ED9774CC}" dt="2026-08-13T00:34:47.772" v="4694" actId="1076"/>
        <pc:sldMkLst>
          <pc:docMk/>
          <pc:sldMk cId="2611596804" sldId="345"/>
        </pc:sldMkLst>
        <pc:spChg chg="mod">
          <ac:chgData name="Anna Heckman" userId="85d903af-7d0f-4ba2-a980-343aecc80611" providerId="ADAL" clId="{8D1C74E9-8632-40AE-B753-9357ED9774CC}" dt="2026-08-13T00:29:51.073" v="4646" actId="14100"/>
          <ac:spMkLst>
            <pc:docMk/>
            <pc:sldMk cId="2611596804" sldId="345"/>
            <ac:spMk id="2" creationId="{F256A7A5-0AFB-7DA5-DEBF-C3066FD2B280}"/>
          </ac:spMkLst>
        </pc:spChg>
        <pc:spChg chg="add mod">
          <ac:chgData name="Anna Heckman" userId="85d903af-7d0f-4ba2-a980-343aecc80611" providerId="ADAL" clId="{8D1C74E9-8632-40AE-B753-9357ED9774CC}" dt="2026-08-13T00:34:34.157" v="4692" actId="1076"/>
          <ac:spMkLst>
            <pc:docMk/>
            <pc:sldMk cId="2611596804" sldId="345"/>
            <ac:spMk id="15" creationId="{9DD5EAA8-EC4A-FF7F-B47B-517D6A62E8E3}"/>
          </ac:spMkLst>
        </pc:spChg>
        <pc:spChg chg="add mod">
          <ac:chgData name="Anna Heckman" userId="85d903af-7d0f-4ba2-a980-343aecc80611" providerId="ADAL" clId="{8D1C74E9-8632-40AE-B753-9357ED9774CC}" dt="2026-08-13T00:34:47.772" v="4694" actId="1076"/>
          <ac:spMkLst>
            <pc:docMk/>
            <pc:sldMk cId="2611596804" sldId="345"/>
            <ac:spMk id="22" creationId="{07889882-1568-1536-AE0C-4E2727B1AA98}"/>
          </ac:spMkLst>
        </pc:spChg>
        <pc:spChg chg="add mod">
          <ac:chgData name="Anna Heckman" userId="85d903af-7d0f-4ba2-a980-343aecc80611" providerId="ADAL" clId="{8D1C74E9-8632-40AE-B753-9357ED9774CC}" dt="2026-08-13T00:34:44.494" v="4693" actId="1076"/>
          <ac:spMkLst>
            <pc:docMk/>
            <pc:sldMk cId="2611596804" sldId="345"/>
            <ac:spMk id="25" creationId="{20C0FCB9-870A-68E3-8096-6318E4211B7C}"/>
          </ac:spMkLst>
        </pc:spChg>
        <pc:picChg chg="add mod ord modCrop">
          <ac:chgData name="Anna Heckman" userId="85d903af-7d0f-4ba2-a980-343aecc80611" providerId="ADAL" clId="{8D1C74E9-8632-40AE-B753-9357ED9774CC}" dt="2026-08-13T00:33:17.591" v="4683" actId="14100"/>
          <ac:picMkLst>
            <pc:docMk/>
            <pc:sldMk cId="2611596804" sldId="345"/>
            <ac:picMk id="19" creationId="{F8DC1A32-9BA3-C67F-3E9C-6C5988DD1DAD}"/>
          </ac:picMkLst>
        </pc:picChg>
        <pc:picChg chg="add mod modCrop">
          <ac:chgData name="Anna Heckman" userId="85d903af-7d0f-4ba2-a980-343aecc80611" providerId="ADAL" clId="{8D1C74E9-8632-40AE-B753-9357ED9774CC}" dt="2026-08-13T00:31:46.020" v="4668" actId="1076"/>
          <ac:picMkLst>
            <pc:docMk/>
            <pc:sldMk cId="2611596804" sldId="345"/>
            <ac:picMk id="21" creationId="{49CBC91C-2E56-7015-D0BE-71A88EE29E8F}"/>
          </ac:picMkLst>
        </pc:picChg>
        <pc:picChg chg="add mod ord">
          <ac:chgData name="Anna Heckman" userId="85d903af-7d0f-4ba2-a980-343aecc80611" providerId="ADAL" clId="{8D1C74E9-8632-40AE-B753-9357ED9774CC}" dt="2026-08-13T00:31:06.568" v="4660" actId="1076"/>
          <ac:picMkLst>
            <pc:docMk/>
            <pc:sldMk cId="2611596804" sldId="345"/>
            <ac:picMk id="27" creationId="{1A019BE3-0BC5-4C1D-A6C1-07FEEBB0EEE3}"/>
          </ac:picMkLst>
        </pc:picChg>
        <pc:picChg chg="add mod ord">
          <ac:chgData name="Anna Heckman" userId="85d903af-7d0f-4ba2-a980-343aecc80611" providerId="ADAL" clId="{8D1C74E9-8632-40AE-B753-9357ED9774CC}" dt="2026-08-13T00:32:15.191" v="4678" actId="1036"/>
          <ac:picMkLst>
            <pc:docMk/>
            <pc:sldMk cId="2611596804" sldId="345"/>
            <ac:picMk id="29" creationId="{524CEA5A-7EA5-5885-A48C-955B00B5A9F4}"/>
          </ac:picMkLst>
        </pc:picChg>
        <pc:extLst>
          <p:ext xmlns:p="http://schemas.openxmlformats.org/presentationml/2006/main" uri="{D6D511B9-2390-475A-947B-AFAB55BFBCF1}">
            <pc226:cmChg xmlns:pc226="http://schemas.microsoft.com/office/powerpoint/2022/06/main/command" chg="mod">
              <pc226:chgData name="Anna Heckman" userId="85d903af-7d0f-4ba2-a980-343aecc80611" providerId="ADAL" clId="{8D1C74E9-8632-40AE-B753-9357ED9774CC}" dt="2026-08-13T00:34:28.770" v="4691" actId="20577"/>
              <pc2:cmMkLst xmlns:pc2="http://schemas.microsoft.com/office/powerpoint/2019/9/main/command">
                <pc:docMk/>
                <pc:sldMk cId="2611596804" sldId="345"/>
                <pc2:cmMk id="{C74487BC-E869-4948-A3B1-C0F29B1193AE}"/>
              </pc2:cmMkLst>
            </pc226:cmChg>
          </p:ext>
        </pc:extLst>
      </pc:sldChg>
      <pc:sldChg chg="addSp delSp modSp add mod ord modAnim modNotesTx">
        <pc:chgData name="Anna Heckman" userId="85d903af-7d0f-4ba2-a980-343aecc80611" providerId="ADAL" clId="{8D1C74E9-8632-40AE-B753-9357ED9774CC}" dt="2026-08-13T19:20:20.388" v="5898" actId="1076"/>
        <pc:sldMkLst>
          <pc:docMk/>
          <pc:sldMk cId="1929359903" sldId="347"/>
        </pc:sldMkLst>
        <pc:spChg chg="mod">
          <ac:chgData name="Anna Heckman" userId="85d903af-7d0f-4ba2-a980-343aecc80611" providerId="ADAL" clId="{8D1C74E9-8632-40AE-B753-9357ED9774CC}" dt="2026-08-13T19:20:20.388" v="5898" actId="1076"/>
          <ac:spMkLst>
            <pc:docMk/>
            <pc:sldMk cId="1929359903" sldId="347"/>
            <ac:spMk id="2" creationId="{D2BCA8AC-239C-0028-B470-33789133704C}"/>
          </ac:spMkLst>
        </pc:spChg>
        <pc:grpChg chg="add mod topLvl">
          <ac:chgData name="Anna Heckman" userId="85d903af-7d0f-4ba2-a980-343aecc80611" providerId="ADAL" clId="{8D1C74E9-8632-40AE-B753-9357ED9774CC}" dt="2026-08-11T18:16:51.934" v="1492" actId="165"/>
          <ac:grpSpMkLst>
            <pc:docMk/>
            <pc:sldMk cId="1929359903" sldId="347"/>
            <ac:grpSpMk id="19" creationId="{DF5EE87D-007E-9ABD-8AD1-39151971AB50}"/>
          </ac:grpSpMkLst>
        </pc:grpChg>
        <pc:grpChg chg="add mod">
          <ac:chgData name="Anna Heckman" userId="85d903af-7d0f-4ba2-a980-343aecc80611" providerId="ADAL" clId="{8D1C74E9-8632-40AE-B753-9357ED9774CC}" dt="2026-08-11T18:16:22.067" v="1490" actId="164"/>
          <ac:grpSpMkLst>
            <pc:docMk/>
            <pc:sldMk cId="1929359903" sldId="347"/>
            <ac:grpSpMk id="28" creationId="{B7B050F5-9A5F-4229-2457-8F42982BACED}"/>
          </ac:grpSpMkLst>
        </pc:grpChg>
        <pc:graphicFrameChg chg="mod ord modGraphic">
          <ac:chgData name="Anna Heckman" userId="85d903af-7d0f-4ba2-a980-343aecc80611" providerId="ADAL" clId="{8D1C74E9-8632-40AE-B753-9357ED9774CC}" dt="2026-08-11T18:14:18.447" v="1488"/>
          <ac:graphicFrameMkLst>
            <pc:docMk/>
            <pc:sldMk cId="1929359903" sldId="347"/>
            <ac:graphicFrameMk id="3" creationId="{C1286693-B488-A952-0E5E-F6915AC614CF}"/>
          </ac:graphicFrameMkLst>
        </pc:graphicFrameChg>
        <pc:graphicFrameChg chg="add mod ord modGraphic">
          <ac:chgData name="Anna Heckman" userId="85d903af-7d0f-4ba2-a980-343aecc80611" providerId="ADAL" clId="{8D1C74E9-8632-40AE-B753-9357ED9774CC}" dt="2026-08-11T18:09:48.121" v="1479" actId="167"/>
          <ac:graphicFrameMkLst>
            <pc:docMk/>
            <pc:sldMk cId="1929359903" sldId="347"/>
            <ac:graphicFrameMk id="7" creationId="{3BB73883-6CAA-4D86-8CDA-0FDC78EE8A1B}"/>
          </ac:graphicFrameMkLst>
        </pc:graphicFrameChg>
        <pc:cxnChg chg="add mod topLvl">
          <ac:chgData name="Anna Heckman" userId="85d903af-7d0f-4ba2-a980-343aecc80611" providerId="ADAL" clId="{8D1C74E9-8632-40AE-B753-9357ED9774CC}" dt="2026-08-11T18:16:22.067" v="1490" actId="164"/>
          <ac:cxnSpMkLst>
            <pc:docMk/>
            <pc:sldMk cId="1929359903" sldId="347"/>
            <ac:cxnSpMk id="9" creationId="{AC169F74-B857-F4AC-8B6C-694F7FB23526}"/>
          </ac:cxnSpMkLst>
        </pc:cxnChg>
        <pc:cxnChg chg="mod">
          <ac:chgData name="Anna Heckman" userId="85d903af-7d0f-4ba2-a980-343aecc80611" providerId="ADAL" clId="{8D1C74E9-8632-40AE-B753-9357ED9774CC}" dt="2026-08-11T18:16:51.934" v="1492" actId="165"/>
          <ac:cxnSpMkLst>
            <pc:docMk/>
            <pc:sldMk cId="1929359903" sldId="347"/>
            <ac:cxnSpMk id="20" creationId="{5A069C65-C86D-644F-F833-004D34FCE3FD}"/>
          </ac:cxnSpMkLst>
        </pc:cxnChg>
        <pc:cxnChg chg="mod">
          <ac:chgData name="Anna Heckman" userId="85d903af-7d0f-4ba2-a980-343aecc80611" providerId="ADAL" clId="{8D1C74E9-8632-40AE-B753-9357ED9774CC}" dt="2026-08-11T18:16:51.934" v="1492" actId="165"/>
          <ac:cxnSpMkLst>
            <pc:docMk/>
            <pc:sldMk cId="1929359903" sldId="347"/>
            <ac:cxnSpMk id="21" creationId="{4065506A-08DE-1DFA-6CAF-00B805BB5DC4}"/>
          </ac:cxnSpMkLst>
        </pc:cxnChg>
        <pc:cxnChg chg="add mod topLvl">
          <ac:chgData name="Anna Heckman" userId="85d903af-7d0f-4ba2-a980-343aecc80611" providerId="ADAL" clId="{8D1C74E9-8632-40AE-B753-9357ED9774CC}" dt="2026-08-11T18:16:22.067" v="1490" actId="164"/>
          <ac:cxnSpMkLst>
            <pc:docMk/>
            <pc:sldMk cId="1929359903" sldId="347"/>
            <ac:cxnSpMk id="24" creationId="{4E51C7A6-C36A-5DE4-6C1C-1AADF90CEB75}"/>
          </ac:cxnSpMkLst>
        </pc:cxnChg>
        <pc:cxnChg chg="add mod topLvl">
          <ac:chgData name="Anna Heckman" userId="85d903af-7d0f-4ba2-a980-343aecc80611" providerId="ADAL" clId="{8D1C74E9-8632-40AE-B753-9357ED9774CC}" dt="2026-08-11T18:16:22.067" v="1490" actId="164"/>
          <ac:cxnSpMkLst>
            <pc:docMk/>
            <pc:sldMk cId="1929359903" sldId="347"/>
            <ac:cxnSpMk id="25" creationId="{BCE96576-856B-CCEB-DFCB-48BC717F538C}"/>
          </ac:cxnSpMkLst>
        </pc:cxnChg>
        <pc:cxnChg chg="add del mod">
          <ac:chgData name="Anna Heckman" userId="85d903af-7d0f-4ba2-a980-343aecc80611" providerId="ADAL" clId="{8D1C74E9-8632-40AE-B753-9357ED9774CC}" dt="2026-08-11T18:25:59.677" v="1513" actId="14100"/>
          <ac:cxnSpMkLst>
            <pc:docMk/>
            <pc:sldMk cId="1929359903" sldId="347"/>
            <ac:cxnSpMk id="32" creationId="{4812A704-2F31-EA46-E771-0B38CF6CDAA8}"/>
          </ac:cxnSpMkLst>
        </pc:cxnChg>
      </pc:sldChg>
      <pc:sldChg chg="addSp modSp add mod ord setBg modAnim modNotesTx">
        <pc:chgData name="Anna Heckman" userId="85d903af-7d0f-4ba2-a980-343aecc80611" providerId="ADAL" clId="{8D1C74E9-8632-40AE-B753-9357ED9774CC}" dt="2026-08-13T18:20:44.371" v="5717" actId="6549"/>
        <pc:sldMkLst>
          <pc:docMk/>
          <pc:sldMk cId="3938036454" sldId="355"/>
        </pc:sldMkLst>
        <pc:spChg chg="add mod">
          <ac:chgData name="Anna Heckman" userId="85d903af-7d0f-4ba2-a980-343aecc80611" providerId="ADAL" clId="{8D1C74E9-8632-40AE-B753-9357ED9774CC}" dt="2026-08-11T17:24:12.331" v="1383" actId="1582"/>
          <ac:spMkLst>
            <pc:docMk/>
            <pc:sldMk cId="3938036454" sldId="355"/>
            <ac:spMk id="3" creationId="{E95E67C0-2F2D-3F38-DC8A-F6B617B7790F}"/>
          </ac:spMkLst>
        </pc:spChg>
        <pc:picChg chg="mod">
          <ac:chgData name="Anna Heckman" userId="85d903af-7d0f-4ba2-a980-343aecc80611" providerId="ADAL" clId="{8D1C74E9-8632-40AE-B753-9357ED9774CC}" dt="2026-08-11T17:21:24.611" v="1364"/>
          <ac:picMkLst>
            <pc:docMk/>
            <pc:sldMk cId="3938036454" sldId="355"/>
            <ac:picMk id="5" creationId="{43CF44C5-6C28-864B-B647-FBEBB5AF4B04}"/>
          </ac:picMkLst>
        </pc:picChg>
        <pc:picChg chg="mod">
          <ac:chgData name="Anna Heckman" userId="85d903af-7d0f-4ba2-a980-343aecc80611" providerId="ADAL" clId="{8D1C74E9-8632-40AE-B753-9357ED9774CC}" dt="2026-08-11T17:23:10.286" v="1373"/>
          <ac:picMkLst>
            <pc:docMk/>
            <pc:sldMk cId="3938036454" sldId="355"/>
            <ac:picMk id="7" creationId="{DC88A7FE-E54A-E131-221F-A77F4502F400}"/>
          </ac:picMkLst>
        </pc:picChg>
        <pc:picChg chg="mod">
          <ac:chgData name="Anna Heckman" userId="85d903af-7d0f-4ba2-a980-343aecc80611" providerId="ADAL" clId="{8D1C74E9-8632-40AE-B753-9357ED9774CC}" dt="2026-08-11T17:23:17.575" v="1374"/>
          <ac:picMkLst>
            <pc:docMk/>
            <pc:sldMk cId="3938036454" sldId="355"/>
            <ac:picMk id="1026" creationId="{3F3162EC-1ADB-1E25-ED02-5936B00C4F05}"/>
          </ac:picMkLst>
        </pc:picChg>
        <pc:cxnChg chg="add mod">
          <ac:chgData name="Anna Heckman" userId="85d903af-7d0f-4ba2-a980-343aecc80611" providerId="ADAL" clId="{8D1C74E9-8632-40AE-B753-9357ED9774CC}" dt="2026-08-11T17:24:29.387" v="1387" actId="1076"/>
          <ac:cxnSpMkLst>
            <pc:docMk/>
            <pc:sldMk cId="3938036454" sldId="355"/>
            <ac:cxnSpMk id="6" creationId="{554C588F-B921-714D-BBB7-13C48D188A02}"/>
          </ac:cxnSpMkLst>
        </pc:cxnChg>
      </pc:sldChg>
      <pc:sldChg chg="add del ord setBg">
        <pc:chgData name="Anna Heckman" userId="85d903af-7d0f-4ba2-a980-343aecc80611" providerId="ADAL" clId="{8D1C74E9-8632-40AE-B753-9357ED9774CC}" dt="2026-08-12T19:36:43.543" v="4337" actId="47"/>
        <pc:sldMkLst>
          <pc:docMk/>
          <pc:sldMk cId="1444143791" sldId="367"/>
        </pc:sldMkLst>
      </pc:sldChg>
      <pc:sldChg chg="addSp delSp modSp mod modNotesTx">
        <pc:chgData name="Anna Heckman" userId="85d903af-7d0f-4ba2-a980-343aecc80611" providerId="ADAL" clId="{8D1C74E9-8632-40AE-B753-9357ED9774CC}" dt="2026-08-12T17:48:18.989" v="3456" actId="167"/>
        <pc:sldMkLst>
          <pc:docMk/>
          <pc:sldMk cId="778018902" sldId="369"/>
        </pc:sldMkLst>
        <pc:spChg chg="mod">
          <ac:chgData name="Anna Heckman" userId="85d903af-7d0f-4ba2-a980-343aecc80611" providerId="ADAL" clId="{8D1C74E9-8632-40AE-B753-9357ED9774CC}" dt="2026-08-11T15:28:30.762" v="1003" actId="27636"/>
          <ac:spMkLst>
            <pc:docMk/>
            <pc:sldMk cId="778018902" sldId="369"/>
            <ac:spMk id="9" creationId="{F74345AD-A047-A307-7E82-F32E9D9D13BE}"/>
          </ac:spMkLst>
        </pc:spChg>
        <pc:picChg chg="add del mod modCrop">
          <ac:chgData name="Anna Heckman" userId="85d903af-7d0f-4ba2-a980-343aecc80611" providerId="ADAL" clId="{8D1C74E9-8632-40AE-B753-9357ED9774CC}" dt="2026-08-12T17:45:38.400" v="3445" actId="478"/>
          <ac:picMkLst>
            <pc:docMk/>
            <pc:sldMk cId="778018902" sldId="369"/>
            <ac:picMk id="5" creationId="{A7F2B543-D5BF-0263-3CEF-EFD2A7E2484E}"/>
          </ac:picMkLst>
        </pc:picChg>
        <pc:picChg chg="add del mod">
          <ac:chgData name="Anna Heckman" userId="85d903af-7d0f-4ba2-a980-343aecc80611" providerId="ADAL" clId="{8D1C74E9-8632-40AE-B753-9357ED9774CC}" dt="2026-08-12T17:46:06.338" v="3447" actId="478"/>
          <ac:picMkLst>
            <pc:docMk/>
            <pc:sldMk cId="778018902" sldId="369"/>
            <ac:picMk id="8" creationId="{4EB56A45-5C2C-E57A-4B04-76E37019FB03}"/>
          </ac:picMkLst>
        </pc:picChg>
        <pc:picChg chg="add mod ord modCrop">
          <ac:chgData name="Anna Heckman" userId="85d903af-7d0f-4ba2-a980-343aecc80611" providerId="ADAL" clId="{8D1C74E9-8632-40AE-B753-9357ED9774CC}" dt="2026-08-12T17:48:18.989" v="3456" actId="167"/>
          <ac:picMkLst>
            <pc:docMk/>
            <pc:sldMk cId="778018902" sldId="369"/>
            <ac:picMk id="11" creationId="{FA5798CC-DC87-607D-B687-61551B9C051A}"/>
          </ac:picMkLst>
        </pc:picChg>
      </pc:sldChg>
      <pc:sldChg chg="modSp add del ord setBg">
        <pc:chgData name="Anna Heckman" userId="85d903af-7d0f-4ba2-a980-343aecc80611" providerId="ADAL" clId="{8D1C74E9-8632-40AE-B753-9357ED9774CC}" dt="2026-08-12T19:36:26.734" v="4334" actId="47"/>
        <pc:sldMkLst>
          <pc:docMk/>
          <pc:sldMk cId="4004845965" sldId="375"/>
        </pc:sldMkLst>
      </pc:sldChg>
      <pc:sldChg chg="add del ord setBg">
        <pc:chgData name="Anna Heckman" userId="85d903af-7d0f-4ba2-a980-343aecc80611" providerId="ADAL" clId="{8D1C74E9-8632-40AE-B753-9357ED9774CC}" dt="2026-08-12T19:36:24.498" v="4332" actId="47"/>
        <pc:sldMkLst>
          <pc:docMk/>
          <pc:sldMk cId="3760943173" sldId="378"/>
        </pc:sldMkLst>
      </pc:sldChg>
      <pc:sldChg chg="add del ord setBg">
        <pc:chgData name="Anna Heckman" userId="85d903af-7d0f-4ba2-a980-343aecc80611" providerId="ADAL" clId="{8D1C74E9-8632-40AE-B753-9357ED9774CC}" dt="2026-08-12T19:36:25.672" v="4333" actId="47"/>
        <pc:sldMkLst>
          <pc:docMk/>
          <pc:sldMk cId="3659760212" sldId="379"/>
        </pc:sldMkLst>
      </pc:sldChg>
      <pc:sldChg chg="add">
        <pc:chgData name="Anna Heckman" userId="85d903af-7d0f-4ba2-a980-343aecc80611" providerId="ADAL" clId="{8D1C74E9-8632-40AE-B753-9357ED9774CC}" dt="2026-08-06T23:52:47.900" v="53"/>
        <pc:sldMkLst>
          <pc:docMk/>
          <pc:sldMk cId="4062206295" sldId="380"/>
        </pc:sldMkLst>
      </pc:sldChg>
      <pc:sldChg chg="modSp add del mod ord setBg">
        <pc:chgData name="Anna Heckman" userId="85d903af-7d0f-4ba2-a980-343aecc80611" providerId="ADAL" clId="{8D1C74E9-8632-40AE-B753-9357ED9774CC}" dt="2026-08-12T19:36:28.038" v="4335" actId="47"/>
        <pc:sldMkLst>
          <pc:docMk/>
          <pc:sldMk cId="2121396684" sldId="382"/>
        </pc:sldMkLst>
      </pc:sldChg>
      <pc:sldChg chg="add del ord setBg">
        <pc:chgData name="Anna Heckman" userId="85d903af-7d0f-4ba2-a980-343aecc80611" providerId="ADAL" clId="{8D1C74E9-8632-40AE-B753-9357ED9774CC}" dt="2026-08-12T19:36:29.083" v="4336" actId="47"/>
        <pc:sldMkLst>
          <pc:docMk/>
          <pc:sldMk cId="308943063" sldId="383"/>
        </pc:sldMkLst>
      </pc:sldChg>
      <pc:sldChg chg="addSp delSp modSp add mod setBg modCm chgLayout modNotesTx">
        <pc:chgData name="Anna Heckman" userId="85d903af-7d0f-4ba2-a980-343aecc80611" providerId="ADAL" clId="{8D1C74E9-8632-40AE-B753-9357ED9774CC}" dt="2026-08-13T00:44:52.766" v="4811" actId="20577"/>
        <pc:sldMkLst>
          <pc:docMk/>
          <pc:sldMk cId="2448931635" sldId="384"/>
        </pc:sldMkLst>
        <pc:spChg chg="mod ord">
          <ac:chgData name="Anna Heckman" userId="85d903af-7d0f-4ba2-a980-343aecc80611" providerId="ADAL" clId="{8D1C74E9-8632-40AE-B753-9357ED9774CC}" dt="2026-08-11T15:51:29.447" v="1317" actId="14100"/>
          <ac:spMkLst>
            <pc:docMk/>
            <pc:sldMk cId="2448931635" sldId="384"/>
            <ac:spMk id="2" creationId="{9E40316A-BFE6-2F8C-19B0-B82AE2BEAE83}"/>
          </ac:spMkLst>
        </pc:spChg>
        <pc:spChg chg="mod ord">
          <ac:chgData name="Anna Heckman" userId="85d903af-7d0f-4ba2-a980-343aecc80611" providerId="ADAL" clId="{8D1C74E9-8632-40AE-B753-9357ED9774CC}" dt="2026-08-07T15:25:06.705" v="122" actId="26606"/>
          <ac:spMkLst>
            <pc:docMk/>
            <pc:sldMk cId="2448931635" sldId="384"/>
            <ac:spMk id="3" creationId="{9E1FD9FE-9A7E-6C6E-61E1-E22895952413}"/>
          </ac:spMkLst>
        </pc:spChg>
        <pc:spChg chg="add">
          <ac:chgData name="Anna Heckman" userId="85d903af-7d0f-4ba2-a980-343aecc80611" providerId="ADAL" clId="{8D1C74E9-8632-40AE-B753-9357ED9774CC}" dt="2026-08-07T15:25:06.705" v="122" actId="26606"/>
          <ac:spMkLst>
            <pc:docMk/>
            <pc:sldMk cId="2448931635" sldId="384"/>
            <ac:spMk id="14" creationId="{2659FDB4-FCBE-4A89-B46D-43D4FA54464D}"/>
          </ac:spMkLst>
        </pc:spChg>
        <pc:graphicFrameChg chg="mod ord modGraphic">
          <ac:chgData name="Anna Heckman" userId="85d903af-7d0f-4ba2-a980-343aecc80611" providerId="ADAL" clId="{8D1C74E9-8632-40AE-B753-9357ED9774CC}" dt="2026-08-13T00:44:52.766" v="4811" actId="20577"/>
          <ac:graphicFrameMkLst>
            <pc:docMk/>
            <pc:sldMk cId="2448931635" sldId="384"/>
            <ac:graphicFrameMk id="9" creationId="{47D364AD-2A57-28FA-AF9C-7B7FACC342C1}"/>
          </ac:graphicFrameMkLst>
        </pc:graphicFrameChg>
        <pc:cxnChg chg="add">
          <ac:chgData name="Anna Heckman" userId="85d903af-7d0f-4ba2-a980-343aecc80611" providerId="ADAL" clId="{8D1C74E9-8632-40AE-B753-9357ED9774CC}" dt="2026-08-07T15:25:06.705" v="122" actId="26606"/>
          <ac:cxnSpMkLst>
            <pc:docMk/>
            <pc:sldMk cId="2448931635" sldId="384"/>
            <ac:cxnSpMk id="16" creationId="{C8F51B3F-8331-4E4A-AE96-D47B1006EEAD}"/>
          </ac:cxnSpMkLst>
        </pc:cxnChg>
        <pc:extLst>
          <p:ext xmlns:p="http://schemas.openxmlformats.org/presentationml/2006/main" uri="{D6D511B9-2390-475A-947B-AFAB55BFBCF1}">
            <pc226:cmChg xmlns:pc226="http://schemas.microsoft.com/office/powerpoint/2022/06/main/command" chg="mod">
              <pc226:chgData name="Anna Heckman" userId="85d903af-7d0f-4ba2-a980-343aecc80611" providerId="ADAL" clId="{8D1C74E9-8632-40AE-B753-9357ED9774CC}" dt="2026-08-13T00:44:52.766" v="4811" actId="20577"/>
              <pc2:cmMkLst xmlns:pc2="http://schemas.microsoft.com/office/powerpoint/2019/9/main/command">
                <pc:docMk/>
                <pc:sldMk cId="2448931635" sldId="384"/>
                <pc2:cmMk id="{7A2F58B5-E66D-4F57-902B-487C6CF1D292}"/>
              </pc2:cmMkLst>
            </pc226:cmChg>
          </p:ext>
        </pc:extLst>
      </pc:sldChg>
      <pc:sldChg chg="addSp delSp modSp add mod ord">
        <pc:chgData name="Anna Heckman" userId="85d903af-7d0f-4ba2-a980-343aecc80611" providerId="ADAL" clId="{8D1C74E9-8632-40AE-B753-9357ED9774CC}" dt="2026-08-12T17:35:57.713" v="3394" actId="403"/>
        <pc:sldMkLst>
          <pc:docMk/>
          <pc:sldMk cId="3452921105" sldId="386"/>
        </pc:sldMkLst>
        <pc:spChg chg="mod">
          <ac:chgData name="Anna Heckman" userId="85d903af-7d0f-4ba2-a980-343aecc80611" providerId="ADAL" clId="{8D1C74E9-8632-40AE-B753-9357ED9774CC}" dt="2026-08-12T17:35:47.293" v="3392" actId="26606"/>
          <ac:spMkLst>
            <pc:docMk/>
            <pc:sldMk cId="3452921105" sldId="386"/>
            <ac:spMk id="2" creationId="{69D2DA4F-130B-7772-0AEC-42E79C716426}"/>
          </ac:spMkLst>
        </pc:spChg>
        <pc:spChg chg="mod">
          <ac:chgData name="Anna Heckman" userId="85d903af-7d0f-4ba2-a980-343aecc80611" providerId="ADAL" clId="{8D1C74E9-8632-40AE-B753-9357ED9774CC}" dt="2026-08-12T17:35:47.293" v="3392" actId="26606"/>
          <ac:spMkLst>
            <pc:docMk/>
            <pc:sldMk cId="3452921105" sldId="386"/>
            <ac:spMk id="3" creationId="{DA78B0BC-F4C3-4D9A-28FB-F1811384C20A}"/>
          </ac:spMkLst>
        </pc:spChg>
        <pc:spChg chg="mod">
          <ac:chgData name="Anna Heckman" userId="85d903af-7d0f-4ba2-a980-343aecc80611" providerId="ADAL" clId="{8D1C74E9-8632-40AE-B753-9357ED9774CC}" dt="2026-08-12T17:35:57.713" v="3394" actId="403"/>
          <ac:spMkLst>
            <pc:docMk/>
            <pc:sldMk cId="3452921105" sldId="386"/>
            <ac:spMk id="4" creationId="{F9DC2989-3480-516C-D699-DE30294780D6}"/>
          </ac:spMkLst>
        </pc:spChg>
        <pc:spChg chg="del">
          <ac:chgData name="Anna Heckman" userId="85d903af-7d0f-4ba2-a980-343aecc80611" providerId="ADAL" clId="{8D1C74E9-8632-40AE-B753-9357ED9774CC}" dt="2026-08-12T17:35:18.671" v="3389" actId="26606"/>
          <ac:spMkLst>
            <pc:docMk/>
            <pc:sldMk cId="3452921105" sldId="386"/>
            <ac:spMk id="10" creationId="{AFBD8080-7374-6EC7-590D-112B5A63844A}"/>
          </ac:spMkLst>
        </pc:spChg>
        <pc:spChg chg="add del">
          <ac:chgData name="Anna Heckman" userId="85d903af-7d0f-4ba2-a980-343aecc80611" providerId="ADAL" clId="{8D1C74E9-8632-40AE-B753-9357ED9774CC}" dt="2026-08-12T17:35:47.293" v="3392" actId="26606"/>
          <ac:spMkLst>
            <pc:docMk/>
            <pc:sldMk cId="3452921105" sldId="386"/>
            <ac:spMk id="22" creationId="{04812C46-200A-4DEB-A05E-3ED6C68C2387}"/>
          </ac:spMkLst>
        </pc:spChg>
        <pc:spChg chg="add del">
          <ac:chgData name="Anna Heckman" userId="85d903af-7d0f-4ba2-a980-343aecc80611" providerId="ADAL" clId="{8D1C74E9-8632-40AE-B753-9357ED9774CC}" dt="2026-08-12T17:35:47.293" v="3392" actId="26606"/>
          <ac:spMkLst>
            <pc:docMk/>
            <pc:sldMk cId="3452921105" sldId="386"/>
            <ac:spMk id="24" creationId="{D1EA859B-E555-4109-94F3-6700E046E008}"/>
          </ac:spMkLst>
        </pc:spChg>
        <pc:spChg chg="add">
          <ac:chgData name="Anna Heckman" userId="85d903af-7d0f-4ba2-a980-343aecc80611" providerId="ADAL" clId="{8D1C74E9-8632-40AE-B753-9357ED9774CC}" dt="2026-08-12T17:35:47.293" v="3392" actId="26606"/>
          <ac:spMkLst>
            <pc:docMk/>
            <pc:sldMk cId="3452921105" sldId="386"/>
            <ac:spMk id="29" creationId="{F13C74B1-5B17-4795-BED0-7140497B445A}"/>
          </ac:spMkLst>
        </pc:spChg>
        <pc:spChg chg="add">
          <ac:chgData name="Anna Heckman" userId="85d903af-7d0f-4ba2-a980-343aecc80611" providerId="ADAL" clId="{8D1C74E9-8632-40AE-B753-9357ED9774CC}" dt="2026-08-12T17:35:47.293" v="3392" actId="26606"/>
          <ac:spMkLst>
            <pc:docMk/>
            <pc:sldMk cId="3452921105" sldId="386"/>
            <ac:spMk id="31" creationId="{D4974D33-8DC5-464E-8C6D-BE58F0669C17}"/>
          </ac:spMkLst>
        </pc:spChg>
        <pc:grpChg chg="del">
          <ac:chgData name="Anna Heckman" userId="85d903af-7d0f-4ba2-a980-343aecc80611" providerId="ADAL" clId="{8D1C74E9-8632-40AE-B753-9357ED9774CC}" dt="2026-08-12T17:35:18.671" v="3389" actId="26606"/>
          <ac:grpSpMkLst>
            <pc:docMk/>
            <pc:sldMk cId="3452921105" sldId="386"/>
            <ac:grpSpMk id="12" creationId="{7CCB2C8F-CD1F-859C-22EA-8D9DE2A82082}"/>
          </ac:grpSpMkLst>
        </pc:grpChg>
        <pc:picChg chg="add mod ord modCrop">
          <ac:chgData name="Anna Heckman" userId="85d903af-7d0f-4ba2-a980-343aecc80611" providerId="ADAL" clId="{8D1C74E9-8632-40AE-B753-9357ED9774CC}" dt="2026-08-12T17:35:47.293" v="3392" actId="26606"/>
          <ac:picMkLst>
            <pc:docMk/>
            <pc:sldMk cId="3452921105" sldId="386"/>
            <ac:picMk id="7" creationId="{7E07542B-F69F-99A0-F2C9-150BDDB15D53}"/>
          </ac:picMkLst>
        </pc:picChg>
      </pc:sldChg>
      <pc:sldChg chg="addSp delSp modSp add mod">
        <pc:chgData name="Anna Heckman" userId="85d903af-7d0f-4ba2-a980-343aecc80611" providerId="ADAL" clId="{8D1C74E9-8632-40AE-B753-9357ED9774CC}" dt="2026-08-12T17:36:05.718" v="3396" actId="403"/>
        <pc:sldMkLst>
          <pc:docMk/>
          <pc:sldMk cId="437037795" sldId="387"/>
        </pc:sldMkLst>
        <pc:spChg chg="mod">
          <ac:chgData name="Anna Heckman" userId="85d903af-7d0f-4ba2-a980-343aecc80611" providerId="ADAL" clId="{8D1C74E9-8632-40AE-B753-9357ED9774CC}" dt="2026-08-11T19:47:20.201" v="2111" actId="26606"/>
          <ac:spMkLst>
            <pc:docMk/>
            <pc:sldMk cId="437037795" sldId="387"/>
            <ac:spMk id="2" creationId="{242C9353-1678-BB8A-109D-8885C3EA7A77}"/>
          </ac:spMkLst>
        </pc:spChg>
        <pc:spChg chg="mod ord">
          <ac:chgData name="Anna Heckman" userId="85d903af-7d0f-4ba2-a980-343aecc80611" providerId="ADAL" clId="{8D1C74E9-8632-40AE-B753-9357ED9774CC}" dt="2026-08-11T19:47:20.201" v="2111" actId="26606"/>
          <ac:spMkLst>
            <pc:docMk/>
            <pc:sldMk cId="437037795" sldId="387"/>
            <ac:spMk id="3" creationId="{C69BEF0A-7097-E15B-795B-1D21AC2BD60B}"/>
          </ac:spMkLst>
        </pc:spChg>
        <pc:spChg chg="mod">
          <ac:chgData name="Anna Heckman" userId="85d903af-7d0f-4ba2-a980-343aecc80611" providerId="ADAL" clId="{8D1C74E9-8632-40AE-B753-9357ED9774CC}" dt="2026-08-12T17:36:05.718" v="3396" actId="403"/>
          <ac:spMkLst>
            <pc:docMk/>
            <pc:sldMk cId="437037795" sldId="387"/>
            <ac:spMk id="4" creationId="{A850F3D1-A5FE-A827-E831-D20771CF7ADA}"/>
          </ac:spMkLst>
        </pc:spChg>
        <pc:spChg chg="add">
          <ac:chgData name="Anna Heckman" userId="85d903af-7d0f-4ba2-a980-343aecc80611" providerId="ADAL" clId="{8D1C74E9-8632-40AE-B753-9357ED9774CC}" dt="2026-08-11T19:47:20.201" v="2111" actId="26606"/>
          <ac:spMkLst>
            <pc:docMk/>
            <pc:sldMk cId="437037795" sldId="387"/>
            <ac:spMk id="22" creationId="{F13C74B1-5B17-4795-BED0-7140497B445A}"/>
          </ac:spMkLst>
        </pc:spChg>
        <pc:spChg chg="add">
          <ac:chgData name="Anna Heckman" userId="85d903af-7d0f-4ba2-a980-343aecc80611" providerId="ADAL" clId="{8D1C74E9-8632-40AE-B753-9357ED9774CC}" dt="2026-08-11T19:47:20.201" v="2111" actId="26606"/>
          <ac:spMkLst>
            <pc:docMk/>
            <pc:sldMk cId="437037795" sldId="387"/>
            <ac:spMk id="24" creationId="{D4974D33-8DC5-464E-8C6D-BE58F0669C17}"/>
          </ac:spMkLst>
        </pc:spChg>
        <pc:picChg chg="add mod modCrop">
          <ac:chgData name="Anna Heckman" userId="85d903af-7d0f-4ba2-a980-343aecc80611" providerId="ADAL" clId="{8D1C74E9-8632-40AE-B753-9357ED9774CC}" dt="2026-08-11T19:48:06.068" v="2119" actId="14100"/>
          <ac:picMkLst>
            <pc:docMk/>
            <pc:sldMk cId="437037795" sldId="387"/>
            <ac:picMk id="7" creationId="{CBCC9A31-6B93-8673-1CD5-0A3AD2B52E0D}"/>
          </ac:picMkLst>
        </pc:picChg>
      </pc:sldChg>
      <pc:sldChg chg="addSp delSp modSp add mod ord">
        <pc:chgData name="Anna Heckman" userId="85d903af-7d0f-4ba2-a980-343aecc80611" providerId="ADAL" clId="{8D1C74E9-8632-40AE-B753-9357ED9774CC}" dt="2026-08-13T00:26:41.722" v="4619" actId="6549"/>
        <pc:sldMkLst>
          <pc:docMk/>
          <pc:sldMk cId="3618520202" sldId="388"/>
        </pc:sldMkLst>
        <pc:spChg chg="add del mod">
          <ac:chgData name="Anna Heckman" userId="85d903af-7d0f-4ba2-a980-343aecc80611" providerId="ADAL" clId="{8D1C74E9-8632-40AE-B753-9357ED9774CC}" dt="2026-08-13T00:09:37.895" v="4381" actId="478"/>
          <ac:spMkLst>
            <pc:docMk/>
            <pc:sldMk cId="3618520202" sldId="388"/>
            <ac:spMk id="2" creationId="{AAD3F067-DBFA-0174-AA67-3080FDAA2055}"/>
          </ac:spMkLst>
        </pc:spChg>
        <pc:spChg chg="add mod">
          <ac:chgData name="Anna Heckman" userId="85d903af-7d0f-4ba2-a980-343aecc80611" providerId="ADAL" clId="{8D1C74E9-8632-40AE-B753-9357ED9774CC}" dt="2026-08-11T23:58:18.513" v="2737" actId="404"/>
          <ac:spMkLst>
            <pc:docMk/>
            <pc:sldMk cId="3618520202" sldId="388"/>
            <ac:spMk id="3" creationId="{A3098512-3BA8-E4FC-C721-47B749520562}"/>
          </ac:spMkLst>
        </pc:spChg>
        <pc:spChg chg="add del mod">
          <ac:chgData name="Anna Heckman" userId="85d903af-7d0f-4ba2-a980-343aecc80611" providerId="ADAL" clId="{8D1C74E9-8632-40AE-B753-9357ED9774CC}" dt="2026-08-13T00:09:43.109" v="4387" actId="478"/>
          <ac:spMkLst>
            <pc:docMk/>
            <pc:sldMk cId="3618520202" sldId="388"/>
            <ac:spMk id="6" creationId="{D6F07851-A422-D321-4475-C92CA2FF20D6}"/>
          </ac:spMkLst>
        </pc:spChg>
        <pc:spChg chg="add del mod">
          <ac:chgData name="Anna Heckman" userId="85d903af-7d0f-4ba2-a980-343aecc80611" providerId="ADAL" clId="{8D1C74E9-8632-40AE-B753-9357ED9774CC}" dt="2026-08-13T00:09:48.337" v="4392" actId="478"/>
          <ac:spMkLst>
            <pc:docMk/>
            <pc:sldMk cId="3618520202" sldId="388"/>
            <ac:spMk id="9" creationId="{02562612-1CBD-94C7-0E47-004A2022D50E}"/>
          </ac:spMkLst>
        </pc:spChg>
        <pc:spChg chg="add del mod">
          <ac:chgData name="Anna Heckman" userId="85d903af-7d0f-4ba2-a980-343aecc80611" providerId="ADAL" clId="{8D1C74E9-8632-40AE-B753-9357ED9774CC}" dt="2026-08-13T00:09:46.435" v="4391" actId="478"/>
          <ac:spMkLst>
            <pc:docMk/>
            <pc:sldMk cId="3618520202" sldId="388"/>
            <ac:spMk id="11" creationId="{9FA3F876-74D9-18BF-117A-E79CBD09B807}"/>
          </ac:spMkLst>
        </pc:spChg>
        <pc:spChg chg="add del mod">
          <ac:chgData name="Anna Heckman" userId="85d903af-7d0f-4ba2-a980-343aecc80611" providerId="ADAL" clId="{8D1C74E9-8632-40AE-B753-9357ED9774CC}" dt="2026-08-13T00:09:51.315" v="4395" actId="478"/>
          <ac:spMkLst>
            <pc:docMk/>
            <pc:sldMk cId="3618520202" sldId="388"/>
            <ac:spMk id="13" creationId="{ED110DBF-6863-3817-264D-4DEE0FEC73DA}"/>
          </ac:spMkLst>
        </pc:spChg>
        <pc:spChg chg="add del mod">
          <ac:chgData name="Anna Heckman" userId="85d903af-7d0f-4ba2-a980-343aecc80611" providerId="ADAL" clId="{8D1C74E9-8632-40AE-B753-9357ED9774CC}" dt="2026-08-13T00:09:31.982" v="4375" actId="478"/>
          <ac:spMkLst>
            <pc:docMk/>
            <pc:sldMk cId="3618520202" sldId="388"/>
            <ac:spMk id="15" creationId="{ECB40E5F-404B-F546-7456-702D4FEA3E74}"/>
          </ac:spMkLst>
        </pc:spChg>
        <pc:spChg chg="add del mod">
          <ac:chgData name="Anna Heckman" userId="85d903af-7d0f-4ba2-a980-343aecc80611" providerId="ADAL" clId="{8D1C74E9-8632-40AE-B753-9357ED9774CC}" dt="2026-08-13T00:09:35.094" v="4378" actId="478"/>
          <ac:spMkLst>
            <pc:docMk/>
            <pc:sldMk cId="3618520202" sldId="388"/>
            <ac:spMk id="17" creationId="{4C18F5DF-46F5-0C59-3CFB-1B1D11B1DED5}"/>
          </ac:spMkLst>
        </pc:spChg>
        <pc:spChg chg="add del mod">
          <ac:chgData name="Anna Heckman" userId="85d903af-7d0f-4ba2-a980-343aecc80611" providerId="ADAL" clId="{8D1C74E9-8632-40AE-B753-9357ED9774CC}" dt="2026-08-13T00:09:32.787" v="4376" actId="478"/>
          <ac:spMkLst>
            <pc:docMk/>
            <pc:sldMk cId="3618520202" sldId="388"/>
            <ac:spMk id="19" creationId="{BE612FD5-F9AE-6CC3-1964-7474B92A3C51}"/>
          </ac:spMkLst>
        </pc:spChg>
        <pc:spChg chg="add del mod">
          <ac:chgData name="Anna Heckman" userId="85d903af-7d0f-4ba2-a980-343aecc80611" providerId="ADAL" clId="{8D1C74E9-8632-40AE-B753-9357ED9774CC}" dt="2026-08-12T19:05:28.480" v="4005" actId="478"/>
          <ac:spMkLst>
            <pc:docMk/>
            <pc:sldMk cId="3618520202" sldId="388"/>
            <ac:spMk id="21" creationId="{25B64C35-C824-083D-E897-DF46756B2EB5}"/>
          </ac:spMkLst>
        </pc:spChg>
        <pc:spChg chg="add mod">
          <ac:chgData name="Anna Heckman" userId="85d903af-7d0f-4ba2-a980-343aecc80611" providerId="ADAL" clId="{8D1C74E9-8632-40AE-B753-9357ED9774CC}" dt="2026-08-13T00:19:50.078" v="4490" actId="1037"/>
          <ac:spMkLst>
            <pc:docMk/>
            <pc:sldMk cId="3618520202" sldId="388"/>
            <ac:spMk id="22" creationId="{C297A6E7-75B2-CE90-D80B-C1450ACB7B6F}"/>
          </ac:spMkLst>
        </pc:spChg>
        <pc:spChg chg="add mod">
          <ac:chgData name="Anna Heckman" userId="85d903af-7d0f-4ba2-a980-343aecc80611" providerId="ADAL" clId="{8D1C74E9-8632-40AE-B753-9357ED9774CC}" dt="2026-08-13T00:19:42.478" v="4489" actId="1038"/>
          <ac:spMkLst>
            <pc:docMk/>
            <pc:sldMk cId="3618520202" sldId="388"/>
            <ac:spMk id="24" creationId="{6BFC6AFB-4619-EB18-FE75-78C8F8F413E3}"/>
          </ac:spMkLst>
        </pc:spChg>
        <pc:spChg chg="add mod">
          <ac:chgData name="Anna Heckman" userId="85d903af-7d0f-4ba2-a980-343aecc80611" providerId="ADAL" clId="{8D1C74E9-8632-40AE-B753-9357ED9774CC}" dt="2026-08-13T00:19:35.723" v="4488" actId="1037"/>
          <ac:spMkLst>
            <pc:docMk/>
            <pc:sldMk cId="3618520202" sldId="388"/>
            <ac:spMk id="26" creationId="{C923600B-6495-CA4A-B503-FE66BD3437C0}"/>
          </ac:spMkLst>
        </pc:spChg>
        <pc:spChg chg="add mod">
          <ac:chgData name="Anna Heckman" userId="85d903af-7d0f-4ba2-a980-343aecc80611" providerId="ADAL" clId="{8D1C74E9-8632-40AE-B753-9357ED9774CC}" dt="2026-08-13T00:19:29.161" v="4482" actId="1037"/>
          <ac:spMkLst>
            <pc:docMk/>
            <pc:sldMk cId="3618520202" sldId="388"/>
            <ac:spMk id="28" creationId="{6613A723-17D0-5FC9-770C-AC534FEDD351}"/>
          </ac:spMkLst>
        </pc:spChg>
        <pc:spChg chg="add mod">
          <ac:chgData name="Anna Heckman" userId="85d903af-7d0f-4ba2-a980-343aecc80611" providerId="ADAL" clId="{8D1C74E9-8632-40AE-B753-9357ED9774CC}" dt="2026-08-13T00:19:21.340" v="4478" actId="1037"/>
          <ac:spMkLst>
            <pc:docMk/>
            <pc:sldMk cId="3618520202" sldId="388"/>
            <ac:spMk id="30" creationId="{81B69198-56B0-E488-0783-0931DB4D8113}"/>
          </ac:spMkLst>
        </pc:spChg>
        <pc:spChg chg="add mod">
          <ac:chgData name="Anna Heckman" userId="85d903af-7d0f-4ba2-a980-343aecc80611" providerId="ADAL" clId="{8D1C74E9-8632-40AE-B753-9357ED9774CC}" dt="2026-08-13T00:18:19.461" v="4471" actId="1037"/>
          <ac:spMkLst>
            <pc:docMk/>
            <pc:sldMk cId="3618520202" sldId="388"/>
            <ac:spMk id="32" creationId="{0E70D5E3-64CB-0EB7-C314-E634AAA705EE}"/>
          </ac:spMkLst>
        </pc:spChg>
        <pc:spChg chg="add mod">
          <ac:chgData name="Anna Heckman" userId="85d903af-7d0f-4ba2-a980-343aecc80611" providerId="ADAL" clId="{8D1C74E9-8632-40AE-B753-9357ED9774CC}" dt="2026-08-13T00:20:07.353" v="4494" actId="1038"/>
          <ac:spMkLst>
            <pc:docMk/>
            <pc:sldMk cId="3618520202" sldId="388"/>
            <ac:spMk id="34" creationId="{2F41FB09-0439-8A44-7373-CECB7A5A9BDC}"/>
          </ac:spMkLst>
        </pc:spChg>
        <pc:spChg chg="add mod">
          <ac:chgData name="Anna Heckman" userId="85d903af-7d0f-4ba2-a980-343aecc80611" providerId="ADAL" clId="{8D1C74E9-8632-40AE-B753-9357ED9774CC}" dt="2026-08-13T00:19:57.626" v="4492" actId="1038"/>
          <ac:spMkLst>
            <pc:docMk/>
            <pc:sldMk cId="3618520202" sldId="388"/>
            <ac:spMk id="36" creationId="{786327C8-6F73-43B5-FEFC-B63598CE2227}"/>
          </ac:spMkLst>
        </pc:spChg>
        <pc:spChg chg="add mod">
          <ac:chgData name="Anna Heckman" userId="85d903af-7d0f-4ba2-a980-343aecc80611" providerId="ADAL" clId="{8D1C74E9-8632-40AE-B753-9357ED9774CC}" dt="2026-08-13T00:23:01.112" v="4547" actId="20577"/>
          <ac:spMkLst>
            <pc:docMk/>
            <pc:sldMk cId="3618520202" sldId="388"/>
            <ac:spMk id="85" creationId="{9A40E606-7EFE-93A0-482D-7AA7A4F4F149}"/>
          </ac:spMkLst>
        </pc:spChg>
        <pc:spChg chg="add mod">
          <ac:chgData name="Anna Heckman" userId="85d903af-7d0f-4ba2-a980-343aecc80611" providerId="ADAL" clId="{8D1C74E9-8632-40AE-B753-9357ED9774CC}" dt="2026-08-13T00:25:59.644" v="4611" actId="403"/>
          <ac:spMkLst>
            <pc:docMk/>
            <pc:sldMk cId="3618520202" sldId="388"/>
            <ac:spMk id="87" creationId="{1E3201F6-0331-12FA-4651-0C0889AFB94E}"/>
          </ac:spMkLst>
        </pc:spChg>
        <pc:spChg chg="add mod">
          <ac:chgData name="Anna Heckman" userId="85d903af-7d0f-4ba2-a980-343aecc80611" providerId="ADAL" clId="{8D1C74E9-8632-40AE-B753-9357ED9774CC}" dt="2026-08-13T00:26:04.963" v="4612" actId="403"/>
          <ac:spMkLst>
            <pc:docMk/>
            <pc:sldMk cId="3618520202" sldId="388"/>
            <ac:spMk id="89" creationId="{A8C91B5C-CC81-6FCF-8B80-721BC2ACA77F}"/>
          </ac:spMkLst>
        </pc:spChg>
        <pc:spChg chg="add mod">
          <ac:chgData name="Anna Heckman" userId="85d903af-7d0f-4ba2-a980-343aecc80611" providerId="ADAL" clId="{8D1C74E9-8632-40AE-B753-9357ED9774CC}" dt="2026-08-13T00:26:19.552" v="4615" actId="403"/>
          <ac:spMkLst>
            <pc:docMk/>
            <pc:sldMk cId="3618520202" sldId="388"/>
            <ac:spMk id="91" creationId="{B790426C-BBD5-12CC-D22A-7151DBC38E17}"/>
          </ac:spMkLst>
        </pc:spChg>
        <pc:spChg chg="add mod">
          <ac:chgData name="Anna Heckman" userId="85d903af-7d0f-4ba2-a980-343aecc80611" providerId="ADAL" clId="{8D1C74E9-8632-40AE-B753-9357ED9774CC}" dt="2026-08-13T00:26:41.722" v="4619" actId="6549"/>
          <ac:spMkLst>
            <pc:docMk/>
            <pc:sldMk cId="3618520202" sldId="388"/>
            <ac:spMk id="93" creationId="{704568D1-DD24-B009-2657-DBF9DD5A0E75}"/>
          </ac:spMkLst>
        </pc:spChg>
        <pc:spChg chg="add mod">
          <ac:chgData name="Anna Heckman" userId="85d903af-7d0f-4ba2-a980-343aecc80611" providerId="ADAL" clId="{8D1C74E9-8632-40AE-B753-9357ED9774CC}" dt="2026-08-13T00:24:29.901" v="4571" actId="14100"/>
          <ac:spMkLst>
            <pc:docMk/>
            <pc:sldMk cId="3618520202" sldId="388"/>
            <ac:spMk id="95" creationId="{B5B710C2-1845-F936-FF1C-522D8E35C336}"/>
          </ac:spMkLst>
        </pc:spChg>
        <pc:spChg chg="add mod">
          <ac:chgData name="Anna Heckman" userId="85d903af-7d0f-4ba2-a980-343aecc80611" providerId="ADAL" clId="{8D1C74E9-8632-40AE-B753-9357ED9774CC}" dt="2026-08-13T00:26:16.197" v="4614" actId="403"/>
          <ac:spMkLst>
            <pc:docMk/>
            <pc:sldMk cId="3618520202" sldId="388"/>
            <ac:spMk id="97" creationId="{071414B6-1986-AA68-4A57-D22C2F9F8938}"/>
          </ac:spMkLst>
        </pc:spChg>
        <pc:spChg chg="add mod">
          <ac:chgData name="Anna Heckman" userId="85d903af-7d0f-4ba2-a980-343aecc80611" providerId="ADAL" clId="{8D1C74E9-8632-40AE-B753-9357ED9774CC}" dt="2026-08-13T00:26:23.835" v="4616" actId="403"/>
          <ac:spMkLst>
            <pc:docMk/>
            <pc:sldMk cId="3618520202" sldId="388"/>
            <ac:spMk id="99" creationId="{EA5023FA-125B-A922-0E9B-15B80F42EED8}"/>
          </ac:spMkLst>
        </pc:spChg>
        <pc:spChg chg="add mod">
          <ac:chgData name="Anna Heckman" userId="85d903af-7d0f-4ba2-a980-343aecc80611" providerId="ADAL" clId="{8D1C74E9-8632-40AE-B753-9357ED9774CC}" dt="2026-08-13T00:26:12.573" v="4613" actId="403"/>
          <ac:spMkLst>
            <pc:docMk/>
            <pc:sldMk cId="3618520202" sldId="388"/>
            <ac:spMk id="101" creationId="{A635D7F5-B8DA-B573-355C-224F0D69151B}"/>
          </ac:spMkLst>
        </pc:spChg>
        <pc:picChg chg="mod ord">
          <ac:chgData name="Anna Heckman" userId="85d903af-7d0f-4ba2-a980-343aecc80611" providerId="ADAL" clId="{8D1C74E9-8632-40AE-B753-9357ED9774CC}" dt="2026-08-13T00:13:37.595" v="4432" actId="14100"/>
          <ac:picMkLst>
            <pc:docMk/>
            <pc:sldMk cId="3618520202" sldId="388"/>
            <ac:picMk id="5" creationId="{A50CD328-97C4-A3A5-56B7-055FC4F1D11D}"/>
          </ac:picMkLst>
        </pc:picChg>
        <pc:picChg chg="add mod ord modCrop">
          <ac:chgData name="Anna Heckman" userId="85d903af-7d0f-4ba2-a980-343aecc80611" providerId="ADAL" clId="{8D1C74E9-8632-40AE-B753-9357ED9774CC}" dt="2026-08-13T00:13:17.451" v="4430" actId="14100"/>
          <ac:picMkLst>
            <pc:docMk/>
            <pc:sldMk cId="3618520202" sldId="388"/>
            <ac:picMk id="7" creationId="{B78257DF-FBAB-0BC5-1E64-F6F0FA166CF5}"/>
          </ac:picMkLst>
        </pc:picChg>
        <pc:picChg chg="mod">
          <ac:chgData name="Anna Heckman" userId="85d903af-7d0f-4ba2-a980-343aecc80611" providerId="ADAL" clId="{8D1C74E9-8632-40AE-B753-9357ED9774CC}" dt="2026-08-11T23:58:23.073" v="2738" actId="14100"/>
          <ac:picMkLst>
            <pc:docMk/>
            <pc:sldMk cId="3618520202" sldId="388"/>
            <ac:picMk id="8" creationId="{1691F6D8-DEE9-41D6-7DC5-6825B56002B2}"/>
          </ac:picMkLst>
        </pc:picChg>
        <pc:picChg chg="add mod ord modCrop">
          <ac:chgData name="Anna Heckman" userId="85d903af-7d0f-4ba2-a980-343aecc80611" providerId="ADAL" clId="{8D1C74E9-8632-40AE-B753-9357ED9774CC}" dt="2026-08-13T00:11:37.454" v="4409" actId="167"/>
          <ac:picMkLst>
            <pc:docMk/>
            <pc:sldMk cId="3618520202" sldId="388"/>
            <ac:picMk id="12" creationId="{B92BB653-D85A-FA42-1721-834BD7258B17}"/>
          </ac:picMkLst>
        </pc:picChg>
        <pc:cxnChg chg="add del mod">
          <ac:chgData name="Anna Heckman" userId="85d903af-7d0f-4ba2-a980-343aecc80611" providerId="ADAL" clId="{8D1C74E9-8632-40AE-B753-9357ED9774CC}" dt="2026-08-13T00:09:49.999" v="4394" actId="478"/>
          <ac:cxnSpMkLst>
            <pc:docMk/>
            <pc:sldMk cId="3618520202" sldId="388"/>
            <ac:cxnSpMk id="38" creationId="{47684417-1CEE-D0DF-E3E3-35BD48E66AE8}"/>
          </ac:cxnSpMkLst>
        </pc:cxnChg>
        <pc:cxnChg chg="add del mod">
          <ac:chgData name="Anna Heckman" userId="85d903af-7d0f-4ba2-a980-343aecc80611" providerId="ADAL" clId="{8D1C74E9-8632-40AE-B753-9357ED9774CC}" dt="2026-08-13T00:09:43.857" v="4388" actId="478"/>
          <ac:cxnSpMkLst>
            <pc:docMk/>
            <pc:sldMk cId="3618520202" sldId="388"/>
            <ac:cxnSpMk id="40" creationId="{1AF6CA0B-F834-64FE-8ED5-2EBA05331DE9}"/>
          </ac:cxnSpMkLst>
        </pc:cxnChg>
        <pc:cxnChg chg="add del mod">
          <ac:chgData name="Anna Heckman" userId="85d903af-7d0f-4ba2-a980-343aecc80611" providerId="ADAL" clId="{8D1C74E9-8632-40AE-B753-9357ED9774CC}" dt="2026-08-13T00:09:45.881" v="4390" actId="478"/>
          <ac:cxnSpMkLst>
            <pc:docMk/>
            <pc:sldMk cId="3618520202" sldId="388"/>
            <ac:cxnSpMk id="44" creationId="{BA13D47E-A06D-C3BA-9172-2FBFE1601324}"/>
          </ac:cxnSpMkLst>
        </pc:cxnChg>
        <pc:cxnChg chg="add del mod">
          <ac:chgData name="Anna Heckman" userId="85d903af-7d0f-4ba2-a980-343aecc80611" providerId="ADAL" clId="{8D1C74E9-8632-40AE-B753-9357ED9774CC}" dt="2026-08-13T00:09:45.003" v="4389" actId="478"/>
          <ac:cxnSpMkLst>
            <pc:docMk/>
            <pc:sldMk cId="3618520202" sldId="388"/>
            <ac:cxnSpMk id="47" creationId="{0E1E0482-FC8D-C2C5-BA3D-A0020057F6EF}"/>
          </ac:cxnSpMkLst>
        </pc:cxnChg>
        <pc:cxnChg chg="add del mod">
          <ac:chgData name="Anna Heckman" userId="85d903af-7d0f-4ba2-a980-343aecc80611" providerId="ADAL" clId="{8D1C74E9-8632-40AE-B753-9357ED9774CC}" dt="2026-08-13T00:09:49.018" v="4393" actId="478"/>
          <ac:cxnSpMkLst>
            <pc:docMk/>
            <pc:sldMk cId="3618520202" sldId="388"/>
            <ac:cxnSpMk id="56" creationId="{A4195680-F566-90AC-58F3-B88AB7DBB9DB}"/>
          </ac:cxnSpMkLst>
        </pc:cxnChg>
        <pc:cxnChg chg="add del mod">
          <ac:chgData name="Anna Heckman" userId="85d903af-7d0f-4ba2-a980-343aecc80611" providerId="ADAL" clId="{8D1C74E9-8632-40AE-B753-9357ED9774CC}" dt="2026-08-13T00:09:52.329" v="4396" actId="478"/>
          <ac:cxnSpMkLst>
            <pc:docMk/>
            <pc:sldMk cId="3618520202" sldId="388"/>
            <ac:cxnSpMk id="58" creationId="{3716F309-4892-8E24-AED4-019F1CC0BCFA}"/>
          </ac:cxnSpMkLst>
        </pc:cxnChg>
        <pc:cxnChg chg="add del mod">
          <ac:chgData name="Anna Heckman" userId="85d903af-7d0f-4ba2-a980-343aecc80611" providerId="ADAL" clId="{8D1C74E9-8632-40AE-B753-9357ED9774CC}" dt="2026-08-13T00:09:36.052" v="4379" actId="478"/>
          <ac:cxnSpMkLst>
            <pc:docMk/>
            <pc:sldMk cId="3618520202" sldId="388"/>
            <ac:cxnSpMk id="64" creationId="{2C150F13-72E0-F2F5-4AE3-735BE320328E}"/>
          </ac:cxnSpMkLst>
        </pc:cxnChg>
        <pc:cxnChg chg="add del mod">
          <ac:chgData name="Anna Heckman" userId="85d903af-7d0f-4ba2-a980-343aecc80611" providerId="ADAL" clId="{8D1C74E9-8632-40AE-B753-9357ED9774CC}" dt="2026-08-13T00:09:39.188" v="4382" actId="478"/>
          <ac:cxnSpMkLst>
            <pc:docMk/>
            <pc:sldMk cId="3618520202" sldId="388"/>
            <ac:cxnSpMk id="70" creationId="{0C9336A7-156D-BFB6-CC8B-4E7CD09B5E1B}"/>
          </ac:cxnSpMkLst>
        </pc:cxnChg>
        <pc:cxnChg chg="add del mod">
          <ac:chgData name="Anna Heckman" userId="85d903af-7d0f-4ba2-a980-343aecc80611" providerId="ADAL" clId="{8D1C74E9-8632-40AE-B753-9357ED9774CC}" dt="2026-08-13T00:09:39.822" v="4383" actId="478"/>
          <ac:cxnSpMkLst>
            <pc:docMk/>
            <pc:sldMk cId="3618520202" sldId="388"/>
            <ac:cxnSpMk id="72" creationId="{899811F3-6909-2518-6D99-9BE7A01E8A3B}"/>
          </ac:cxnSpMkLst>
        </pc:cxnChg>
        <pc:cxnChg chg="add del mod">
          <ac:chgData name="Anna Heckman" userId="85d903af-7d0f-4ba2-a980-343aecc80611" providerId="ADAL" clId="{8D1C74E9-8632-40AE-B753-9357ED9774CC}" dt="2026-08-13T00:09:41.704" v="4385" actId="478"/>
          <ac:cxnSpMkLst>
            <pc:docMk/>
            <pc:sldMk cId="3618520202" sldId="388"/>
            <ac:cxnSpMk id="74" creationId="{E4CE6E04-FD41-6BE1-4C04-EF279FB4C0F4}"/>
          </ac:cxnSpMkLst>
        </pc:cxnChg>
        <pc:cxnChg chg="add del mod">
          <ac:chgData name="Anna Heckman" userId="85d903af-7d0f-4ba2-a980-343aecc80611" providerId="ADAL" clId="{8D1C74E9-8632-40AE-B753-9357ED9774CC}" dt="2026-08-13T00:09:42.423" v="4386" actId="478"/>
          <ac:cxnSpMkLst>
            <pc:docMk/>
            <pc:sldMk cId="3618520202" sldId="388"/>
            <ac:cxnSpMk id="76" creationId="{EA10CB1D-0852-1734-084E-CD6B88E51751}"/>
          </ac:cxnSpMkLst>
        </pc:cxnChg>
        <pc:cxnChg chg="add del mod">
          <ac:chgData name="Anna Heckman" userId="85d903af-7d0f-4ba2-a980-343aecc80611" providerId="ADAL" clId="{8D1C74E9-8632-40AE-B753-9357ED9774CC}" dt="2026-08-13T00:09:40.938" v="4384" actId="478"/>
          <ac:cxnSpMkLst>
            <pc:docMk/>
            <pc:sldMk cId="3618520202" sldId="388"/>
            <ac:cxnSpMk id="79" creationId="{1F10CE1A-9951-22A3-2CFD-9F3D6B50BEF5}"/>
          </ac:cxnSpMkLst>
        </pc:cxnChg>
        <pc:cxnChg chg="add del mod">
          <ac:chgData name="Anna Heckman" userId="85d903af-7d0f-4ba2-a980-343aecc80611" providerId="ADAL" clId="{8D1C74E9-8632-40AE-B753-9357ED9774CC}" dt="2026-08-13T00:09:36.749" v="4380" actId="478"/>
          <ac:cxnSpMkLst>
            <pc:docMk/>
            <pc:sldMk cId="3618520202" sldId="388"/>
            <ac:cxnSpMk id="83" creationId="{D8A32720-93D3-85F0-435B-9592ECC06C52}"/>
          </ac:cxnSpMkLst>
        </pc:cxnChg>
      </pc:sldChg>
      <pc:sldChg chg="addSp modSp mod ord">
        <pc:chgData name="Anna Heckman" userId="85d903af-7d0f-4ba2-a980-343aecc80611" providerId="ADAL" clId="{8D1C74E9-8632-40AE-B753-9357ED9774CC}" dt="2026-08-13T20:13:52.096" v="6298"/>
        <pc:sldMkLst>
          <pc:docMk/>
          <pc:sldMk cId="4182854927" sldId="389"/>
        </pc:sldMkLst>
        <pc:spChg chg="add mod">
          <ac:chgData name="Anna Heckman" userId="85d903af-7d0f-4ba2-a980-343aecc80611" providerId="ADAL" clId="{8D1C74E9-8632-40AE-B753-9357ED9774CC}" dt="2026-08-13T01:04:58.531" v="5138" actId="1076"/>
          <ac:spMkLst>
            <pc:docMk/>
            <pc:sldMk cId="4182854927" sldId="389"/>
            <ac:spMk id="2" creationId="{2194D9F9-2AF9-C9B6-CB37-39A3F3E4B318}"/>
          </ac:spMkLst>
        </pc:spChg>
        <pc:spChg chg="add mod">
          <ac:chgData name="Anna Heckman" userId="85d903af-7d0f-4ba2-a980-343aecc80611" providerId="ADAL" clId="{8D1C74E9-8632-40AE-B753-9357ED9774CC}" dt="2026-08-13T20:13:46.385" v="6296" actId="1076"/>
          <ac:spMkLst>
            <pc:docMk/>
            <pc:sldMk cId="4182854927" sldId="389"/>
            <ac:spMk id="4" creationId="{8A5996CF-11E2-43B1-5D03-6F80461C3420}"/>
          </ac:spMkLst>
        </pc:spChg>
        <pc:spChg chg="add mod">
          <ac:chgData name="Anna Heckman" userId="85d903af-7d0f-4ba2-a980-343aecc80611" providerId="ADAL" clId="{8D1C74E9-8632-40AE-B753-9357ED9774CC}" dt="2026-08-13T01:14:08.155" v="5700" actId="207"/>
          <ac:spMkLst>
            <pc:docMk/>
            <pc:sldMk cId="4182854927" sldId="389"/>
            <ac:spMk id="5" creationId="{8DCD0F09-B974-EE65-8B90-820DD6F35223}"/>
          </ac:spMkLst>
        </pc:spChg>
        <pc:spChg chg="add mod">
          <ac:chgData name="Anna Heckman" userId="85d903af-7d0f-4ba2-a980-343aecc80611" providerId="ADAL" clId="{8D1C74E9-8632-40AE-B753-9357ED9774CC}" dt="2026-08-13T01:14:17.424" v="5702" actId="207"/>
          <ac:spMkLst>
            <pc:docMk/>
            <pc:sldMk cId="4182854927" sldId="389"/>
            <ac:spMk id="7" creationId="{EF0C2CA0-0448-1CA0-C869-CA753966A405}"/>
          </ac:spMkLst>
        </pc:spChg>
        <pc:spChg chg="add mod">
          <ac:chgData name="Anna Heckman" userId="85d903af-7d0f-4ba2-a980-343aecc80611" providerId="ADAL" clId="{8D1C74E9-8632-40AE-B753-9357ED9774CC}" dt="2026-08-13T01:14:20.897" v="5703" actId="207"/>
          <ac:spMkLst>
            <pc:docMk/>
            <pc:sldMk cId="4182854927" sldId="389"/>
            <ac:spMk id="9" creationId="{AD45B029-B24D-392B-522D-648754470F06}"/>
          </ac:spMkLst>
        </pc:spChg>
      </pc:sldChg>
      <pc:sldChg chg="del">
        <pc:chgData name="Anna Heckman" userId="85d903af-7d0f-4ba2-a980-343aecc80611" providerId="ADAL" clId="{8D1C74E9-8632-40AE-B753-9357ED9774CC}" dt="2026-08-12T16:20:46.628" v="2742" actId="47"/>
        <pc:sldMkLst>
          <pc:docMk/>
          <pc:sldMk cId="2007809" sldId="390"/>
        </pc:sldMkLst>
      </pc:sldChg>
      <pc:sldChg chg="add del">
        <pc:chgData name="Anna Heckman" userId="85d903af-7d0f-4ba2-a980-343aecc80611" providerId="ADAL" clId="{8D1C74E9-8632-40AE-B753-9357ED9774CC}" dt="2026-08-12T17:25:22.414" v="3204" actId="47"/>
        <pc:sldMkLst>
          <pc:docMk/>
          <pc:sldMk cId="453358453" sldId="390"/>
        </pc:sldMkLst>
      </pc:sldChg>
      <pc:sldChg chg="delSp add del mod">
        <pc:chgData name="Anna Heckman" userId="85d903af-7d0f-4ba2-a980-343aecc80611" providerId="ADAL" clId="{8D1C74E9-8632-40AE-B753-9357ED9774CC}" dt="2026-08-12T16:35:27.796" v="2746" actId="47"/>
        <pc:sldMkLst>
          <pc:docMk/>
          <pc:sldMk cId="2214591889" sldId="390"/>
        </pc:sldMkLst>
        <pc:picChg chg="del">
          <ac:chgData name="Anna Heckman" userId="85d903af-7d0f-4ba2-a980-343aecc80611" providerId="ADAL" clId="{8D1C74E9-8632-40AE-B753-9357ED9774CC}" dt="2026-08-12T16:33:17.276" v="2744" actId="478"/>
          <ac:picMkLst>
            <pc:docMk/>
            <pc:sldMk cId="2214591889" sldId="390"/>
            <ac:picMk id="3" creationId="{CC21CEA9-179A-23CA-3126-CF332D74B327}"/>
          </ac:picMkLst>
        </pc:picChg>
      </pc:sldChg>
      <pc:sldChg chg="addSp modSp new mod">
        <pc:chgData name="Anna Heckman" userId="85d903af-7d0f-4ba2-a980-343aecc80611" providerId="ADAL" clId="{8D1C74E9-8632-40AE-B753-9357ED9774CC}" dt="2026-08-12T18:34:33.666" v="3921" actId="20578"/>
        <pc:sldMkLst>
          <pc:docMk/>
          <pc:sldMk cId="3810220244" sldId="390"/>
        </pc:sldMkLst>
        <pc:spChg chg="mod">
          <ac:chgData name="Anna Heckman" userId="85d903af-7d0f-4ba2-a980-343aecc80611" providerId="ADAL" clId="{8D1C74E9-8632-40AE-B753-9357ED9774CC}" dt="2026-08-12T18:23:20.586" v="3598" actId="1076"/>
          <ac:spMkLst>
            <pc:docMk/>
            <pc:sldMk cId="3810220244" sldId="390"/>
            <ac:spMk id="2" creationId="{61149354-2515-4DBD-491F-1F5739A523F9}"/>
          </ac:spMkLst>
        </pc:spChg>
        <pc:spChg chg="mod">
          <ac:chgData name="Anna Heckman" userId="85d903af-7d0f-4ba2-a980-343aecc80611" providerId="ADAL" clId="{8D1C74E9-8632-40AE-B753-9357ED9774CC}" dt="2026-08-12T18:34:33.666" v="3921" actId="20578"/>
          <ac:spMkLst>
            <pc:docMk/>
            <pc:sldMk cId="3810220244" sldId="390"/>
            <ac:spMk id="3" creationId="{114B9F21-AF98-408C-D260-3503884546E8}"/>
          </ac:spMkLst>
        </pc:spChg>
        <pc:picChg chg="add mod ord">
          <ac:chgData name="Anna Heckman" userId="85d903af-7d0f-4ba2-a980-343aecc80611" providerId="ADAL" clId="{8D1C74E9-8632-40AE-B753-9357ED9774CC}" dt="2026-08-12T18:23:08.645" v="3595" actId="167"/>
          <ac:picMkLst>
            <pc:docMk/>
            <pc:sldMk cId="3810220244" sldId="390"/>
            <ac:picMk id="5" creationId="{71322766-008E-FBDF-E222-0642C9C7FBB7}"/>
          </ac:picMkLst>
        </pc:picChg>
      </pc:sldChg>
      <pc:sldChg chg="addSp delSp modSp add del mod">
        <pc:chgData name="Anna Heckman" userId="85d903af-7d0f-4ba2-a980-343aecc80611" providerId="ADAL" clId="{8D1C74E9-8632-40AE-B753-9357ED9774CC}" dt="2026-08-12T17:42:16.335" v="3432" actId="47"/>
        <pc:sldMkLst>
          <pc:docMk/>
          <pc:sldMk cId="4235804376" sldId="390"/>
        </pc:sldMkLst>
        <pc:spChg chg="mod">
          <ac:chgData name="Anna Heckman" userId="85d903af-7d0f-4ba2-a980-343aecc80611" providerId="ADAL" clId="{8D1C74E9-8632-40AE-B753-9357ED9774CC}" dt="2026-08-12T17:40:53.988" v="3417" actId="26606"/>
          <ac:spMkLst>
            <pc:docMk/>
            <pc:sldMk cId="4235804376" sldId="390"/>
            <ac:spMk id="2" creationId="{8FD4EDD5-EA25-004B-EE6E-907E6210FEF2}"/>
          </ac:spMkLst>
        </pc:spChg>
        <pc:spChg chg="mod">
          <ac:chgData name="Anna Heckman" userId="85d903af-7d0f-4ba2-a980-343aecc80611" providerId="ADAL" clId="{8D1C74E9-8632-40AE-B753-9357ED9774CC}" dt="2026-08-12T17:40:53.988" v="3417" actId="26606"/>
          <ac:spMkLst>
            <pc:docMk/>
            <pc:sldMk cId="4235804376" sldId="390"/>
            <ac:spMk id="3" creationId="{242F5A39-16C4-C9A1-1A2C-897616BC692C}"/>
          </ac:spMkLst>
        </pc:spChg>
        <pc:spChg chg="del">
          <ac:chgData name="Anna Heckman" userId="85d903af-7d0f-4ba2-a980-343aecc80611" providerId="ADAL" clId="{8D1C74E9-8632-40AE-B753-9357ED9774CC}" dt="2026-08-12T17:40:53.988" v="3417" actId="26606"/>
          <ac:spMkLst>
            <pc:docMk/>
            <pc:sldMk cId="4235804376" sldId="390"/>
            <ac:spMk id="14" creationId="{AD5FA551-CC38-850D-4659-D8CC5929F37E}"/>
          </ac:spMkLst>
        </pc:spChg>
        <pc:spChg chg="add">
          <ac:chgData name="Anna Heckman" userId="85d903af-7d0f-4ba2-a980-343aecc80611" providerId="ADAL" clId="{8D1C74E9-8632-40AE-B753-9357ED9774CC}" dt="2026-08-12T17:40:53.988" v="3417" actId="26606"/>
          <ac:spMkLst>
            <pc:docMk/>
            <pc:sldMk cId="4235804376" sldId="390"/>
            <ac:spMk id="21" creationId="{257363FD-7E77-4145-9483-331A807ADF0E}"/>
          </ac:spMkLst>
        </pc:spChg>
        <pc:graphicFrameChg chg="mod modGraphic">
          <ac:chgData name="Anna Heckman" userId="85d903af-7d0f-4ba2-a980-343aecc80611" providerId="ADAL" clId="{8D1C74E9-8632-40AE-B753-9357ED9774CC}" dt="2026-08-12T17:41:52.855" v="3431" actId="403"/>
          <ac:graphicFrameMkLst>
            <pc:docMk/>
            <pc:sldMk cId="4235804376" sldId="390"/>
            <ac:graphicFrameMk id="9" creationId="{8E3E25E4-435B-BAF0-9049-DFFCF40BEB64}"/>
          </ac:graphicFrameMkLst>
        </pc:graphicFrameChg>
        <pc:cxnChg chg="del">
          <ac:chgData name="Anna Heckman" userId="85d903af-7d0f-4ba2-a980-343aecc80611" providerId="ADAL" clId="{8D1C74E9-8632-40AE-B753-9357ED9774CC}" dt="2026-08-12T17:40:53.988" v="3417" actId="26606"/>
          <ac:cxnSpMkLst>
            <pc:docMk/>
            <pc:sldMk cId="4235804376" sldId="390"/>
            <ac:cxnSpMk id="16" creationId="{110497AC-7AC6-CB67-79B3-E21BCB56476B}"/>
          </ac:cxnSpMkLst>
        </pc:cxnChg>
      </pc:sldChg>
      <pc:sldChg chg="addSp delSp modSp new mod ord setBg">
        <pc:chgData name="Anna Heckman" userId="85d903af-7d0f-4ba2-a980-343aecc80611" providerId="ADAL" clId="{8D1C74E9-8632-40AE-B753-9357ED9774CC}" dt="2026-08-13T19:43:29.594" v="6287"/>
        <pc:sldMkLst>
          <pc:docMk/>
          <pc:sldMk cId="1436573209" sldId="391"/>
        </pc:sldMkLst>
        <pc:spChg chg="del">
          <ac:chgData name="Anna Heckman" userId="85d903af-7d0f-4ba2-a980-343aecc80611" providerId="ADAL" clId="{8D1C74E9-8632-40AE-B753-9357ED9774CC}" dt="2026-08-13T18:31:00.271" v="5822" actId="478"/>
          <ac:spMkLst>
            <pc:docMk/>
            <pc:sldMk cId="1436573209" sldId="391"/>
            <ac:spMk id="2" creationId="{2B052CCD-BD1E-7E58-49C3-3F7F13BEE975}"/>
          </ac:spMkLst>
        </pc:spChg>
        <pc:spChg chg="del">
          <ac:chgData name="Anna Heckman" userId="85d903af-7d0f-4ba2-a980-343aecc80611" providerId="ADAL" clId="{8D1C74E9-8632-40AE-B753-9357ED9774CC}" dt="2026-08-13T18:30:02.330" v="5810"/>
          <ac:spMkLst>
            <pc:docMk/>
            <pc:sldMk cId="1436573209" sldId="391"/>
            <ac:spMk id="3" creationId="{A74E5E11-C3AA-18BD-A0BF-A53DF98C06DC}"/>
          </ac:spMkLst>
        </pc:spChg>
        <pc:spChg chg="add del mod">
          <ac:chgData name="Anna Heckman" userId="85d903af-7d0f-4ba2-a980-343aecc80611" providerId="ADAL" clId="{8D1C74E9-8632-40AE-B753-9357ED9774CC}" dt="2026-08-13T18:31:03.117" v="5823" actId="478"/>
          <ac:spMkLst>
            <pc:docMk/>
            <pc:sldMk cId="1436573209" sldId="391"/>
            <ac:spMk id="8" creationId="{3B5FF977-D0B4-0A71-5C7F-77DFED7A0BA6}"/>
          </ac:spMkLst>
        </pc:spChg>
        <pc:spChg chg="add del mod">
          <ac:chgData name="Anna Heckman" userId="85d903af-7d0f-4ba2-a980-343aecc80611" providerId="ADAL" clId="{8D1C74E9-8632-40AE-B753-9357ED9774CC}" dt="2026-08-13T18:44:41.631" v="5850" actId="478"/>
          <ac:spMkLst>
            <pc:docMk/>
            <pc:sldMk cId="1436573209" sldId="391"/>
            <ac:spMk id="13" creationId="{3B05A36B-F079-E0EE-CA75-D134E8080777}"/>
          </ac:spMkLst>
        </pc:spChg>
        <pc:spChg chg="add del mod">
          <ac:chgData name="Anna Heckman" userId="85d903af-7d0f-4ba2-a980-343aecc80611" providerId="ADAL" clId="{8D1C74E9-8632-40AE-B753-9357ED9774CC}" dt="2026-08-13T18:45:42.481" v="5868"/>
          <ac:spMkLst>
            <pc:docMk/>
            <pc:sldMk cId="1436573209" sldId="391"/>
            <ac:spMk id="15" creationId="{64242EF7-5129-BAB9-1AD5-E334FF559B66}"/>
          </ac:spMkLst>
        </pc:spChg>
        <pc:spChg chg="add del">
          <ac:chgData name="Anna Heckman" userId="85d903af-7d0f-4ba2-a980-343aecc80611" providerId="ADAL" clId="{8D1C74E9-8632-40AE-B753-9357ED9774CC}" dt="2026-08-13T18:32:40.365" v="5837" actId="26606"/>
          <ac:spMkLst>
            <pc:docMk/>
            <pc:sldMk cId="1436573209" sldId="391"/>
            <ac:spMk id="17" creationId="{AB8C311F-7253-4AED-9701-7FC0708C41C7}"/>
          </ac:spMkLst>
        </pc:spChg>
        <pc:spChg chg="add del">
          <ac:chgData name="Anna Heckman" userId="85d903af-7d0f-4ba2-a980-343aecc80611" providerId="ADAL" clId="{8D1C74E9-8632-40AE-B753-9357ED9774CC}" dt="2026-08-13T18:32:40.365" v="5837" actId="26606"/>
          <ac:spMkLst>
            <pc:docMk/>
            <pc:sldMk cId="1436573209" sldId="391"/>
            <ac:spMk id="19" creationId="{E2384209-CB15-4CDF-9D31-C44FD9A3F20D}"/>
          </ac:spMkLst>
        </pc:spChg>
        <pc:spChg chg="add del">
          <ac:chgData name="Anna Heckman" userId="85d903af-7d0f-4ba2-a980-343aecc80611" providerId="ADAL" clId="{8D1C74E9-8632-40AE-B753-9357ED9774CC}" dt="2026-08-13T18:32:40.365" v="5837" actId="26606"/>
          <ac:spMkLst>
            <pc:docMk/>
            <pc:sldMk cId="1436573209" sldId="391"/>
            <ac:spMk id="21" creationId="{2633B3B5-CC90-43F0-8714-D31D1F3F0209}"/>
          </ac:spMkLst>
        </pc:spChg>
        <pc:spChg chg="add del">
          <ac:chgData name="Anna Heckman" userId="85d903af-7d0f-4ba2-a980-343aecc80611" providerId="ADAL" clId="{8D1C74E9-8632-40AE-B753-9357ED9774CC}" dt="2026-08-13T18:32:40.365" v="5837" actId="26606"/>
          <ac:spMkLst>
            <pc:docMk/>
            <pc:sldMk cId="1436573209" sldId="391"/>
            <ac:spMk id="23" creationId="{A8D57A06-A426-446D-B02C-A2DC6B62E45E}"/>
          </ac:spMkLst>
        </pc:spChg>
        <pc:spChg chg="add">
          <ac:chgData name="Anna Heckman" userId="85d903af-7d0f-4ba2-a980-343aecc80611" providerId="ADAL" clId="{8D1C74E9-8632-40AE-B753-9357ED9774CC}" dt="2026-08-13T18:32:40.374" v="5838" actId="26606"/>
          <ac:spMkLst>
            <pc:docMk/>
            <pc:sldMk cId="1436573209" sldId="391"/>
            <ac:spMk id="25" creationId="{42A4FC2C-047E-45A5-965D-8E1E3BF09BC6}"/>
          </ac:spMkLst>
        </pc:spChg>
        <pc:picChg chg="add del mod">
          <ac:chgData name="Anna Heckman" userId="85d903af-7d0f-4ba2-a980-343aecc80611" providerId="ADAL" clId="{8D1C74E9-8632-40AE-B753-9357ED9774CC}" dt="2026-08-13T18:30:53.097" v="5821" actId="478"/>
          <ac:picMkLst>
            <pc:docMk/>
            <pc:sldMk cId="1436573209" sldId="391"/>
            <ac:picMk id="4" creationId="{D39C726D-FAA2-83BB-DB59-E987B96B8F94}"/>
          </ac:picMkLst>
        </pc:picChg>
        <pc:picChg chg="add del">
          <ac:chgData name="Anna Heckman" userId="85d903af-7d0f-4ba2-a980-343aecc80611" providerId="ADAL" clId="{8D1C74E9-8632-40AE-B753-9357ED9774CC}" dt="2026-08-13T18:30:36.063" v="5818" actId="478"/>
          <ac:picMkLst>
            <pc:docMk/>
            <pc:sldMk cId="1436573209" sldId="391"/>
            <ac:picMk id="5" creationId="{3314BEE0-2979-23E2-2731-9333D2054527}"/>
          </ac:picMkLst>
        </pc:picChg>
        <pc:picChg chg="add del mod">
          <ac:chgData name="Anna Heckman" userId="85d903af-7d0f-4ba2-a980-343aecc80611" providerId="ADAL" clId="{8D1C74E9-8632-40AE-B753-9357ED9774CC}" dt="2026-08-13T18:31:05.593" v="5824" actId="478"/>
          <ac:picMkLst>
            <pc:docMk/>
            <pc:sldMk cId="1436573209" sldId="391"/>
            <ac:picMk id="6" creationId="{4432FA6E-52C9-6A5A-4436-1CBC9A4EFBFA}"/>
          </ac:picMkLst>
        </pc:picChg>
        <pc:picChg chg="add del mod">
          <ac:chgData name="Anna Heckman" userId="85d903af-7d0f-4ba2-a980-343aecc80611" providerId="ADAL" clId="{8D1C74E9-8632-40AE-B753-9357ED9774CC}" dt="2026-08-13T18:32:10.566" v="5834" actId="478"/>
          <ac:picMkLst>
            <pc:docMk/>
            <pc:sldMk cId="1436573209" sldId="391"/>
            <ac:picMk id="9" creationId="{44394199-F0F3-9744-6971-E1AC272FCF4D}"/>
          </ac:picMkLst>
        </pc:picChg>
        <pc:picChg chg="add del mod">
          <ac:chgData name="Anna Heckman" userId="85d903af-7d0f-4ba2-a980-343aecc80611" providerId="ADAL" clId="{8D1C74E9-8632-40AE-B753-9357ED9774CC}" dt="2026-08-13T18:31:53.488" v="5833" actId="478"/>
          <ac:picMkLst>
            <pc:docMk/>
            <pc:sldMk cId="1436573209" sldId="391"/>
            <ac:picMk id="10" creationId="{2A68D3D4-D2AA-D35C-896A-5C1545D5C3AD}"/>
          </ac:picMkLst>
        </pc:picChg>
        <pc:picChg chg="add mod">
          <ac:chgData name="Anna Heckman" userId="85d903af-7d0f-4ba2-a980-343aecc80611" providerId="ADAL" clId="{8D1C74E9-8632-40AE-B753-9357ED9774CC}" dt="2026-08-13T18:32:40.374" v="5838" actId="26606"/>
          <ac:picMkLst>
            <pc:docMk/>
            <pc:sldMk cId="1436573209" sldId="391"/>
            <ac:picMk id="12" creationId="{B0DD5B05-D35D-C303-F4AB-9F18C3D0CF3D}"/>
          </ac:picMkLst>
        </pc:picChg>
      </pc:sldChg>
      <pc:sldChg chg="delSp add mod ord">
        <pc:chgData name="Anna Heckman" userId="85d903af-7d0f-4ba2-a980-343aecc80611" providerId="ADAL" clId="{8D1C74E9-8632-40AE-B753-9357ED9774CC}" dt="2026-08-13T18:35:13.952" v="5844"/>
        <pc:sldMkLst>
          <pc:docMk/>
          <pc:sldMk cId="3771578583" sldId="392"/>
        </pc:sldMkLst>
        <pc:picChg chg="del">
          <ac:chgData name="Anna Heckman" userId="85d903af-7d0f-4ba2-a980-343aecc80611" providerId="ADAL" clId="{8D1C74E9-8632-40AE-B753-9357ED9774CC}" dt="2026-08-13T18:31:23.975" v="5827" actId="478"/>
          <ac:picMkLst>
            <pc:docMk/>
            <pc:sldMk cId="3771578583" sldId="392"/>
            <ac:picMk id="6" creationId="{C6ECCDD4-E2C7-E12F-0810-1CCF61133E73}"/>
          </ac:picMkLst>
        </pc:picChg>
      </pc:sldChg>
    </pc:docChg>
  </pc:docChgLst>
  <pc:docChgLst>
    <pc:chgData name="Anna Heckman" userId="S::aheckman@kirklandwa.gov::85d903af-7d0f-4ba2-a980-343aecc80611" providerId="AD" clId="Web-{48F90ECC-9301-98E2-65B6-8B367AE9EF96}"/>
    <pc:docChg chg="addSld delSld modSection">
      <pc:chgData name="Anna Heckman" userId="S::aheckman@kirklandwa.gov::85d903af-7d0f-4ba2-a980-343aecc80611" providerId="AD" clId="Web-{48F90ECC-9301-98E2-65B6-8B367AE9EF96}" dt="2026-08-12T00:02:57.403" v="2"/>
      <pc:docMkLst>
        <pc:docMk/>
      </pc:docMkLst>
      <pc:sldChg chg="del">
        <pc:chgData name="Anna Heckman" userId="S::aheckman@kirklandwa.gov::85d903af-7d0f-4ba2-a980-343aecc80611" providerId="AD" clId="Web-{48F90ECC-9301-98E2-65B6-8B367AE9EF96}" dt="2026-08-12T00:02:46.450" v="1"/>
        <pc:sldMkLst>
          <pc:docMk/>
          <pc:sldMk cId="1643145526" sldId="258"/>
        </pc:sldMkLst>
      </pc:sldChg>
      <pc:sldChg chg="add">
        <pc:chgData name="Anna Heckman" userId="S::aheckman@kirklandwa.gov::85d903af-7d0f-4ba2-a980-343aecc80611" providerId="AD" clId="Web-{48F90ECC-9301-98E2-65B6-8B367AE9EF96}" dt="2026-08-12T00:02:36.043" v="0"/>
        <pc:sldMkLst>
          <pc:docMk/>
          <pc:sldMk cId="4182854927" sldId="389"/>
        </pc:sldMkLst>
      </pc:sldChg>
      <pc:sldChg chg="add">
        <pc:chgData name="Anna Heckman" userId="S::aheckman@kirklandwa.gov::85d903af-7d0f-4ba2-a980-343aecc80611" providerId="AD" clId="Web-{48F90ECC-9301-98E2-65B6-8B367AE9EF96}" dt="2026-08-12T00:02:57.403" v="2"/>
        <pc:sldMkLst>
          <pc:docMk/>
          <pc:sldMk cId="2007809" sldId="390"/>
        </pc:sldMkLst>
      </pc:sldChg>
    </pc:docChg>
  </pc:docChgLst>
  <pc:docChgLst>
    <pc:chgData name="Adam Weinstein" userId="9ff5916a-9953-491f-893c-1841af861b02" providerId="ADAL" clId="{24B78ABF-C298-492E-8C20-BC6DA039019D}"/>
    <pc:docChg chg="modSld">
      <pc:chgData name="Adam Weinstein" userId="9ff5916a-9953-491f-893c-1841af861b02" providerId="ADAL" clId="{24B78ABF-C298-492E-8C20-BC6DA039019D}" dt="2026-08-12T22:42:29.861" v="15" actId="20577"/>
      <pc:docMkLst>
        <pc:docMk/>
      </pc:docMkLst>
      <pc:sldChg chg="modSp mod">
        <pc:chgData name="Adam Weinstein" userId="9ff5916a-9953-491f-893c-1841af861b02" providerId="ADAL" clId="{24B78ABF-C298-492E-8C20-BC6DA039019D}" dt="2026-08-12T22:42:29.861" v="15" actId="20577"/>
        <pc:sldMkLst>
          <pc:docMk/>
          <pc:sldMk cId="3810220244" sldId="390"/>
        </pc:sldMkLst>
        <pc:spChg chg="mod">
          <ac:chgData name="Adam Weinstein" userId="9ff5916a-9953-491f-893c-1841af861b02" providerId="ADAL" clId="{24B78ABF-C298-492E-8C20-BC6DA039019D}" dt="2026-08-12T22:42:29.861" v="15" actId="20577"/>
          <ac:spMkLst>
            <pc:docMk/>
            <pc:sldMk cId="3810220244" sldId="390"/>
            <ac:spMk id="3" creationId="{114B9F21-AF98-408C-D260-3503884546E8}"/>
          </ac:spMkLst>
        </pc:spChg>
      </pc:sldChg>
    </pc:docChg>
  </pc:docChgLst>
  <pc:docChgLst>
    <pc:chgData name="Allison Zike" userId="5fada880-8a49-4f54-a12c-acadf5d43860" providerId="ADAL" clId="{C30DFDE4-B93F-4B67-8CC7-BCE96F252F03}"/>
    <pc:docChg chg="custSel modSld">
      <pc:chgData name="Allison Zike" userId="5fada880-8a49-4f54-a12c-acadf5d43860" providerId="ADAL" clId="{C30DFDE4-B93F-4B67-8CC7-BCE96F252F03}" dt="2026-08-13T17:37:21.887" v="77" actId="20577"/>
      <pc:docMkLst>
        <pc:docMk/>
      </pc:docMkLst>
      <pc:sldChg chg="modSp mod modCm">
        <pc:chgData name="Allison Zike" userId="5fada880-8a49-4f54-a12c-acadf5d43860" providerId="ADAL" clId="{C30DFDE4-B93F-4B67-8CC7-BCE96F252F03}" dt="2026-08-13T14:36:40.600" v="76" actId="20577"/>
        <pc:sldMkLst>
          <pc:docMk/>
          <pc:sldMk cId="107743712" sldId="328"/>
        </pc:sldMkLst>
        <pc:spChg chg="mod">
          <ac:chgData name="Allison Zike" userId="5fada880-8a49-4f54-a12c-acadf5d43860" providerId="ADAL" clId="{C30DFDE4-B93F-4B67-8CC7-BCE96F252F03}" dt="2026-08-13T14:36:40.600" v="76" actId="20577"/>
          <ac:spMkLst>
            <pc:docMk/>
            <pc:sldMk cId="107743712" sldId="328"/>
            <ac:spMk id="3" creationId="{6EBCDEA9-DF42-211A-8FEB-029BC710E513}"/>
          </ac:spMkLst>
        </pc:spChg>
        <pc:extLst>
          <p:ext xmlns:p="http://schemas.openxmlformats.org/presentationml/2006/main" uri="{D6D511B9-2390-475A-947B-AFAB55BFBCF1}">
            <pc226:cmChg xmlns:pc226="http://schemas.microsoft.com/office/powerpoint/2022/06/main/command" chg="mod">
              <pc226:chgData name="Allison Zike" userId="5fada880-8a49-4f54-a12c-acadf5d43860" providerId="ADAL" clId="{C30DFDE4-B93F-4B67-8CC7-BCE96F252F03}" dt="2026-08-13T14:36:40.600" v="76" actId="20577"/>
              <pc2:cmMkLst xmlns:pc2="http://schemas.microsoft.com/office/powerpoint/2019/9/main/command">
                <pc:docMk/>
                <pc:sldMk cId="107743712" sldId="328"/>
                <pc2:cmMk id="{E9D20253-5276-425C-8991-AA05A420B276}"/>
              </pc2:cmMkLst>
            </pc226:cmChg>
            <pc226:cmChg xmlns:pc226="http://schemas.microsoft.com/office/powerpoint/2022/06/main/command" chg="mod">
              <pc226:chgData name="Allison Zike" userId="5fada880-8a49-4f54-a12c-acadf5d43860" providerId="ADAL" clId="{C30DFDE4-B93F-4B67-8CC7-BCE96F252F03}" dt="2026-08-13T14:36:40.600" v="76" actId="20577"/>
              <pc2:cmMkLst xmlns:pc2="http://schemas.microsoft.com/office/powerpoint/2019/9/main/command">
                <pc:docMk/>
                <pc:sldMk cId="107743712" sldId="328"/>
                <pc2:cmMk id="{A7A8ACCC-2A98-482D-9625-EF42CBB85847}"/>
              </pc2:cmMkLst>
            </pc226:cmChg>
          </p:ext>
        </pc:extLst>
      </pc:sldChg>
      <pc:sldChg chg="modSp">
        <pc:chgData name="Allison Zike" userId="5fada880-8a49-4f54-a12c-acadf5d43860" providerId="ADAL" clId="{C30DFDE4-B93F-4B67-8CC7-BCE96F252F03}" dt="2026-08-12T21:46:54.612" v="57"/>
        <pc:sldMkLst>
          <pc:docMk/>
          <pc:sldMk cId="1896881297" sldId="336"/>
        </pc:sldMkLst>
        <pc:graphicFrameChg chg="mod">
          <ac:chgData name="Allison Zike" userId="5fada880-8a49-4f54-a12c-acadf5d43860" providerId="ADAL" clId="{C30DFDE4-B93F-4B67-8CC7-BCE96F252F03}" dt="2026-08-12T21:46:54.612" v="57"/>
          <ac:graphicFrameMkLst>
            <pc:docMk/>
            <pc:sldMk cId="1896881297" sldId="336"/>
            <ac:graphicFrameMk id="17" creationId="{A1F7F7C5-8557-905F-6A97-1D2FD03A49C1}"/>
          </ac:graphicFrameMkLst>
        </pc:graphicFrameChg>
      </pc:sldChg>
      <pc:sldChg chg="modSp mod">
        <pc:chgData name="Allison Zike" userId="5fada880-8a49-4f54-a12c-acadf5d43860" providerId="ADAL" clId="{C30DFDE4-B93F-4B67-8CC7-BCE96F252F03}" dt="2026-08-12T21:47:21.027" v="59" actId="14100"/>
        <pc:sldMkLst>
          <pc:docMk/>
          <pc:sldMk cId="1929359903" sldId="347"/>
        </pc:sldMkLst>
        <pc:spChg chg="mod">
          <ac:chgData name="Allison Zike" userId="5fada880-8a49-4f54-a12c-acadf5d43860" providerId="ADAL" clId="{C30DFDE4-B93F-4B67-8CC7-BCE96F252F03}" dt="2026-08-12T21:47:21.027" v="59" actId="14100"/>
          <ac:spMkLst>
            <pc:docMk/>
            <pc:sldMk cId="1929359903" sldId="347"/>
            <ac:spMk id="2" creationId="{D2BCA8AC-239C-0028-B470-33789133704C}"/>
          </ac:spMkLst>
        </pc:spChg>
      </pc:sldChg>
      <pc:sldChg chg="modSp mod modCm">
        <pc:chgData name="Allison Zike" userId="5fada880-8a49-4f54-a12c-acadf5d43860" providerId="ADAL" clId="{C30DFDE4-B93F-4B67-8CC7-BCE96F252F03}" dt="2026-08-13T17:37:21.887" v="77" actId="20577"/>
        <pc:sldMkLst>
          <pc:docMk/>
          <pc:sldMk cId="2448931635" sldId="384"/>
        </pc:sldMkLst>
        <pc:graphicFrameChg chg="modGraphic">
          <ac:chgData name="Allison Zike" userId="5fada880-8a49-4f54-a12c-acadf5d43860" providerId="ADAL" clId="{C30DFDE4-B93F-4B67-8CC7-BCE96F252F03}" dt="2026-08-13T17:37:21.887" v="77" actId="20577"/>
          <ac:graphicFrameMkLst>
            <pc:docMk/>
            <pc:sldMk cId="2448931635" sldId="384"/>
            <ac:graphicFrameMk id="9" creationId="{47D364AD-2A57-28FA-AF9C-7B7FACC342C1}"/>
          </ac:graphicFrameMkLst>
        </pc:graphicFrameChg>
        <pc:extLst>
          <p:ext xmlns:p="http://schemas.openxmlformats.org/presentationml/2006/main" uri="{D6D511B9-2390-475A-947B-AFAB55BFBCF1}">
            <pc226:cmChg xmlns:pc226="http://schemas.microsoft.com/office/powerpoint/2022/06/main/command" chg="mod">
              <pc226:chgData name="Allison Zike" userId="5fada880-8a49-4f54-a12c-acadf5d43860" providerId="ADAL" clId="{C30DFDE4-B93F-4B67-8CC7-BCE96F252F03}" dt="2026-08-13T17:37:21.887" v="77" actId="20577"/>
              <pc2:cmMkLst xmlns:pc2="http://schemas.microsoft.com/office/powerpoint/2019/9/main/command">
                <pc:docMk/>
                <pc:sldMk cId="2448931635" sldId="384"/>
                <pc2:cmMk id="{7A2F58B5-E66D-4F57-902B-487C6CF1D292}"/>
              </pc2:cmMkLst>
            </pc226:cmChg>
          </p:ext>
        </pc:extLst>
      </pc:sldChg>
      <pc:sldChg chg="modSp mod">
        <pc:chgData name="Allison Zike" userId="5fada880-8a49-4f54-a12c-acadf5d43860" providerId="ADAL" clId="{C30DFDE4-B93F-4B67-8CC7-BCE96F252F03}" dt="2026-08-12T21:45:28.573" v="56" actId="20577"/>
        <pc:sldMkLst>
          <pc:docMk/>
          <pc:sldMk cId="3810220244" sldId="390"/>
        </pc:sldMkLst>
        <pc:spChg chg="mod">
          <ac:chgData name="Allison Zike" userId="5fada880-8a49-4f54-a12c-acadf5d43860" providerId="ADAL" clId="{C30DFDE4-B93F-4B67-8CC7-BCE96F252F03}" dt="2026-08-12T21:45:28.573" v="56" actId="20577"/>
          <ac:spMkLst>
            <pc:docMk/>
            <pc:sldMk cId="3810220244" sldId="390"/>
            <ac:spMk id="3" creationId="{114B9F21-AF98-408C-D260-3503884546E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xlsx"/></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2800"/>
              <a:t>Public</a:t>
            </a:r>
            <a:r>
              <a:rPr lang="en-US" sz="2800" baseline="0"/>
              <a:t> Works ROW Trees</a:t>
            </a:r>
            <a:endParaRPr lang="en-US" sz="28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39595318538023"/>
          <c:y val="0.16724057301367781"/>
          <c:w val="0.85073662415992213"/>
          <c:h val="0.62318235232986663"/>
        </c:manualLayout>
      </c:layout>
      <c:barChart>
        <c:barDir val="col"/>
        <c:grouping val="stacked"/>
        <c:varyColors val="0"/>
        <c:ser>
          <c:idx val="0"/>
          <c:order val="0"/>
          <c:tx>
            <c:strRef>
              <c:f>'[climate change trees assessment.xlsx]summary statis and graphs'!$AY$2</c:f>
              <c:strCache>
                <c:ptCount val="1"/>
                <c:pt idx="0">
                  <c:v>Dead</c:v>
                </c:pt>
              </c:strCache>
            </c:strRef>
          </c:tx>
          <c:spPr>
            <a:solidFill>
              <a:srgbClr val="FFC000"/>
            </a:solidFill>
            <a:ln>
              <a:noFill/>
            </a:ln>
            <a:effectLst/>
          </c:spPr>
          <c:invertIfNegative val="0"/>
          <c:cat>
            <c:strRef>
              <c:f>'[climate change trees assessment.xlsx]summary statis and graphs'!$AX$3:$AX$7</c:f>
              <c:strCache>
                <c:ptCount val="5"/>
                <c:pt idx="0">
                  <c:v>less than 6</c:v>
                </c:pt>
                <c:pt idx="1">
                  <c:v>less than 16</c:v>
                </c:pt>
                <c:pt idx="2">
                  <c:v>less than 26</c:v>
                </c:pt>
                <c:pt idx="3">
                  <c:v>less than 36</c:v>
                </c:pt>
                <c:pt idx="4">
                  <c:v>&gt;36</c:v>
                </c:pt>
              </c:strCache>
            </c:strRef>
          </c:cat>
          <c:val>
            <c:numRef>
              <c:f>'[climate change trees assessment.xlsx]summary statis and graphs'!$AY$3:$AY$7</c:f>
              <c:numCache>
                <c:formatCode>General</c:formatCode>
                <c:ptCount val="5"/>
                <c:pt idx="0">
                  <c:v>1034</c:v>
                </c:pt>
                <c:pt idx="1">
                  <c:v>216</c:v>
                </c:pt>
                <c:pt idx="2">
                  <c:v>79</c:v>
                </c:pt>
                <c:pt idx="3">
                  <c:v>19</c:v>
                </c:pt>
                <c:pt idx="4">
                  <c:v>11</c:v>
                </c:pt>
              </c:numCache>
            </c:numRef>
          </c:val>
          <c:extLst>
            <c:ext xmlns:c16="http://schemas.microsoft.com/office/drawing/2014/chart" uri="{C3380CC4-5D6E-409C-BE32-E72D297353CC}">
              <c16:uniqueId val="{00000000-9153-4200-940D-2A79D574D989}"/>
            </c:ext>
          </c:extLst>
        </c:ser>
        <c:ser>
          <c:idx val="1"/>
          <c:order val="1"/>
          <c:tx>
            <c:strRef>
              <c:f>'[climate change trees assessment.xlsx]summary statis and graphs'!$AZ$2</c:f>
              <c:strCache>
                <c:ptCount val="1"/>
                <c:pt idx="0">
                  <c:v>Critical/poor</c:v>
                </c:pt>
              </c:strCache>
            </c:strRef>
          </c:tx>
          <c:spPr>
            <a:solidFill>
              <a:schemeClr val="accent2"/>
            </a:solidFill>
            <a:ln>
              <a:noFill/>
            </a:ln>
            <a:effectLst/>
          </c:spPr>
          <c:invertIfNegative val="0"/>
          <c:cat>
            <c:strRef>
              <c:f>'[climate change trees assessment.xlsx]summary statis and graphs'!$AX$3:$AX$7</c:f>
              <c:strCache>
                <c:ptCount val="5"/>
                <c:pt idx="0">
                  <c:v>less than 6</c:v>
                </c:pt>
                <c:pt idx="1">
                  <c:v>less than 16</c:v>
                </c:pt>
                <c:pt idx="2">
                  <c:v>less than 26</c:v>
                </c:pt>
                <c:pt idx="3">
                  <c:v>less than 36</c:v>
                </c:pt>
                <c:pt idx="4">
                  <c:v>&gt;36</c:v>
                </c:pt>
              </c:strCache>
            </c:strRef>
          </c:cat>
          <c:val>
            <c:numRef>
              <c:f>'[climate change trees assessment.xlsx]summary statis and graphs'!$AZ$3:$AZ$7</c:f>
              <c:numCache>
                <c:formatCode>General</c:formatCode>
                <c:ptCount val="5"/>
                <c:pt idx="0">
                  <c:v>324</c:v>
                </c:pt>
                <c:pt idx="1">
                  <c:v>860</c:v>
                </c:pt>
                <c:pt idx="2">
                  <c:v>259</c:v>
                </c:pt>
                <c:pt idx="3">
                  <c:v>59</c:v>
                </c:pt>
                <c:pt idx="4">
                  <c:v>29</c:v>
                </c:pt>
              </c:numCache>
            </c:numRef>
          </c:val>
          <c:extLst>
            <c:ext xmlns:c16="http://schemas.microsoft.com/office/drawing/2014/chart" uri="{C3380CC4-5D6E-409C-BE32-E72D297353CC}">
              <c16:uniqueId val="{00000001-9153-4200-940D-2A79D574D989}"/>
            </c:ext>
          </c:extLst>
        </c:ser>
        <c:ser>
          <c:idx val="2"/>
          <c:order val="2"/>
          <c:tx>
            <c:strRef>
              <c:f>'[climate change trees assessment.xlsx]summary statis and graphs'!$BA$2</c:f>
              <c:strCache>
                <c:ptCount val="1"/>
                <c:pt idx="0">
                  <c:v>fair/good</c:v>
                </c:pt>
              </c:strCache>
            </c:strRef>
          </c:tx>
          <c:spPr>
            <a:solidFill>
              <a:srgbClr val="0E2841">
                <a:lumMod val="75000"/>
                <a:lumOff val="25000"/>
              </a:srgbClr>
            </a:solidFill>
            <a:ln>
              <a:noFill/>
            </a:ln>
            <a:effectLst/>
          </c:spPr>
          <c:invertIfNegative val="0"/>
          <c:cat>
            <c:strRef>
              <c:f>'[climate change trees assessment.xlsx]summary statis and graphs'!$AX$3:$AX$7</c:f>
              <c:strCache>
                <c:ptCount val="5"/>
                <c:pt idx="0">
                  <c:v>less than 6</c:v>
                </c:pt>
                <c:pt idx="1">
                  <c:v>less than 16</c:v>
                </c:pt>
                <c:pt idx="2">
                  <c:v>less than 26</c:v>
                </c:pt>
                <c:pt idx="3">
                  <c:v>less than 36</c:v>
                </c:pt>
                <c:pt idx="4">
                  <c:v>&gt;36</c:v>
                </c:pt>
              </c:strCache>
            </c:strRef>
          </c:cat>
          <c:val>
            <c:numRef>
              <c:f>'[climate change trees assessment.xlsx]summary statis and graphs'!$BA$3:$BA$7</c:f>
              <c:numCache>
                <c:formatCode>General</c:formatCode>
                <c:ptCount val="5"/>
                <c:pt idx="0">
                  <c:v>8719</c:v>
                </c:pt>
                <c:pt idx="1">
                  <c:v>16376</c:v>
                </c:pt>
                <c:pt idx="2">
                  <c:v>6258</c:v>
                </c:pt>
                <c:pt idx="3">
                  <c:v>1946</c:v>
                </c:pt>
                <c:pt idx="4">
                  <c:v>623</c:v>
                </c:pt>
              </c:numCache>
            </c:numRef>
          </c:val>
          <c:extLst>
            <c:ext xmlns:c16="http://schemas.microsoft.com/office/drawing/2014/chart" uri="{C3380CC4-5D6E-409C-BE32-E72D297353CC}">
              <c16:uniqueId val="{00000002-9153-4200-940D-2A79D574D989}"/>
            </c:ext>
          </c:extLst>
        </c:ser>
        <c:ser>
          <c:idx val="3"/>
          <c:order val="3"/>
          <c:tx>
            <c:strRef>
              <c:f>'[climate change trees assessment.xlsx]summary statis and graphs'!$BB$2</c:f>
              <c:strCache>
                <c:ptCount val="1"/>
                <c:pt idx="0">
                  <c:v>Excellent</c:v>
                </c:pt>
              </c:strCache>
            </c:strRef>
          </c:tx>
          <c:spPr>
            <a:solidFill>
              <a:schemeClr val="accent4"/>
            </a:solidFill>
            <a:ln>
              <a:noFill/>
            </a:ln>
            <a:effectLst/>
          </c:spPr>
          <c:invertIfNegative val="0"/>
          <c:cat>
            <c:strRef>
              <c:f>'[climate change trees assessment.xlsx]summary statis and graphs'!$AX$3:$AX$7</c:f>
              <c:strCache>
                <c:ptCount val="5"/>
                <c:pt idx="0">
                  <c:v>less than 6</c:v>
                </c:pt>
                <c:pt idx="1">
                  <c:v>less than 16</c:v>
                </c:pt>
                <c:pt idx="2">
                  <c:v>less than 26</c:v>
                </c:pt>
                <c:pt idx="3">
                  <c:v>less than 36</c:v>
                </c:pt>
                <c:pt idx="4">
                  <c:v>&gt;36</c:v>
                </c:pt>
              </c:strCache>
            </c:strRef>
          </c:cat>
          <c:val>
            <c:numRef>
              <c:f>'[climate change trees assessment.xlsx]summary statis and graphs'!$BB$3:$BB$7</c:f>
              <c:numCache>
                <c:formatCode>General</c:formatCode>
                <c:ptCount val="5"/>
                <c:pt idx="0">
                  <c:v>753</c:v>
                </c:pt>
                <c:pt idx="1">
                  <c:v>423</c:v>
                </c:pt>
                <c:pt idx="2">
                  <c:v>40</c:v>
                </c:pt>
                <c:pt idx="3">
                  <c:v>2</c:v>
                </c:pt>
                <c:pt idx="4">
                  <c:v>0</c:v>
                </c:pt>
              </c:numCache>
            </c:numRef>
          </c:val>
          <c:extLst>
            <c:ext xmlns:c16="http://schemas.microsoft.com/office/drawing/2014/chart" uri="{C3380CC4-5D6E-409C-BE32-E72D297353CC}">
              <c16:uniqueId val="{00000003-9153-4200-940D-2A79D574D989}"/>
            </c:ext>
          </c:extLst>
        </c:ser>
        <c:dLbls>
          <c:showLegendKey val="0"/>
          <c:showVal val="0"/>
          <c:showCatName val="0"/>
          <c:showSerName val="0"/>
          <c:showPercent val="0"/>
          <c:showBubbleSize val="0"/>
        </c:dLbls>
        <c:gapWidth val="219"/>
        <c:overlap val="100"/>
        <c:axId val="168599920"/>
        <c:axId val="168596560"/>
      </c:barChart>
      <c:catAx>
        <c:axId val="168599920"/>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size category</a:t>
                </a:r>
                <a:r>
                  <a:rPr lang="en-US" sz="2000" baseline="0"/>
                  <a:t> in inches</a:t>
                </a:r>
                <a:endParaRPr lang="en-US" sz="2000"/>
              </a:p>
            </c:rich>
          </c:tx>
          <c:layout>
            <c:manualLayout>
              <c:xMode val="edge"/>
              <c:yMode val="edge"/>
              <c:x val="0.40063999234822334"/>
              <c:y val="0.91388281448707054"/>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68596560"/>
        <c:crosses val="autoZero"/>
        <c:auto val="1"/>
        <c:lblAlgn val="ctr"/>
        <c:lblOffset val="100"/>
        <c:noMultiLvlLbl val="0"/>
      </c:catAx>
      <c:valAx>
        <c:axId val="168596560"/>
        <c:scaling>
          <c:orientation val="minMax"/>
          <c:max val="18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 of trees</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68599920"/>
        <c:crosses val="autoZero"/>
        <c:crossBetween val="between"/>
      </c:valAx>
      <c:spPr>
        <a:noFill/>
        <a:ln w="19050" cap="flat" cmpd="sng" algn="ctr">
          <a:solidFill>
            <a:srgbClr val="E97132"/>
          </a:solidFill>
          <a:prstDash val="solid"/>
          <a:round/>
          <a:headEnd type="none" w="med" len="med"/>
          <a:tailEnd type="arrow" w="med" len="med"/>
        </a:ln>
        <a:effectLst/>
      </c:spPr>
    </c:plotArea>
    <c:legend>
      <c:legendPos val="r"/>
      <c:layout>
        <c:manualLayout>
          <c:xMode val="edge"/>
          <c:yMode val="edge"/>
          <c:x val="0.77523815685954589"/>
          <c:y val="0.27294881292604384"/>
          <c:w val="0.19628114973275115"/>
          <c:h val="0.2164579987506688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alpha val="69804"/>
      </a:srgbClr>
    </a:solidFill>
    <a:ln>
      <a:noFill/>
    </a:ln>
    <a:effectLst/>
  </c:spPr>
  <c:txPr>
    <a:bodyPr/>
    <a:lstStyle/>
    <a:p>
      <a:pPr>
        <a:defRPr/>
      </a:pPr>
      <a:endParaRPr lang="en-US"/>
    </a:p>
  </c:txPr>
  <c:externalData r:id="rId4">
    <c:autoUpdate val="0"/>
  </c:externalData>
  <c:userShapes r:id="rId5"/>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Sheet1!$A$2:$A$10</cx:f>
        <cx:lvl ptCount="9">
          <cx:pt idx="0">Douglas fir (4715)</cx:pt>
          <cx:pt idx="1">red maple</cx:pt>
          <cx:pt idx="2">western red cedar</cx:pt>
          <cx:pt idx="3">Norway maple</cx:pt>
          <cx:pt idx="4">flowering plum</cx:pt>
          <cx:pt idx="5">bigleaf maple</cx:pt>
          <cx:pt idx="6">Japanese maple</cx:pt>
          <cx:pt idx="7">flowering pear</cx:pt>
          <cx:pt idx="8">Japanese flowering cherry (1043)</cx:pt>
        </cx:lvl>
      </cx:strDim>
      <cx:numDim type="size">
        <cx:f>Sheet1!$B$2:$B$10</cx:f>
        <cx:lvl ptCount="9" formatCode="General">
          <cx:pt idx="0">4715</cx:pt>
          <cx:pt idx="1">2942</cx:pt>
          <cx:pt idx="2">2401</cx:pt>
          <cx:pt idx="3">1897</cx:pt>
          <cx:pt idx="4">1655</cx:pt>
          <cx:pt idx="5">1586</cx:pt>
          <cx:pt idx="6">1520</cx:pt>
          <cx:pt idx="7">1372</cx:pt>
          <cx:pt idx="8">1043</cx:pt>
        </cx:lvl>
      </cx:numDim>
    </cx:data>
  </cx:chartData>
  <cx:chart>
    <cx:title pos="t" align="ctr" overlay="0">
      <cx:tx>
        <cx:txData>
          <cx:v>Climate Readiness</cx:v>
        </cx:txData>
      </cx:tx>
      <cx:txPr>
        <a:bodyPr spcFirstLastPara="1" vertOverflow="ellipsis" horzOverflow="overflow" wrap="square" lIns="0" tIns="0" rIns="0" bIns="0" anchor="ctr" anchorCtr="1"/>
        <a:lstStyle/>
        <a:p>
          <a:pPr algn="ctr" rtl="0">
            <a:defRPr sz="2000"/>
          </a:pPr>
          <a:r>
            <a:rPr lang="en-US" sz="2000" b="1" i="0" u="none" strike="noStrike" baseline="0" dirty="0">
              <a:solidFill>
                <a:sysClr val="windowText" lastClr="000000">
                  <a:lumMod val="75000"/>
                  <a:lumOff val="25000"/>
                </a:sysClr>
              </a:solidFill>
              <a:latin typeface="Aptos Narrow" panose="02110004020202020204"/>
            </a:rPr>
            <a:t>Climate Readiness</a:t>
          </a:r>
        </a:p>
      </cx:txPr>
    </cx:title>
    <cx:plotArea>
      <cx:plotAreaRegion>
        <cx:series layoutId="treemap" uniqueId="{00000000-253D-4911-9CA7-C75B27660452}">
          <cx:tx>
            <cx:txData>
              <cx:f>Sheet1!$B$1</cx:f>
              <cx:v>Series1</cx:v>
            </cx:txData>
          </cx:tx>
          <cx:dataPt idx="0">
            <cx:spPr>
              <a:solidFill>
                <a:srgbClr val="E97132">
                  <a:lumMod val="20000"/>
                  <a:lumOff val="80000"/>
                </a:srgbClr>
              </a:solidFill>
            </cx:spPr>
          </cx:dataPt>
          <cx:dataPt idx="1">
            <cx:spPr>
              <a:solidFill>
                <a:srgbClr val="196B24">
                  <a:lumMod val="60000"/>
                  <a:lumOff val="40000"/>
                </a:srgbClr>
              </a:solidFill>
            </cx:spPr>
          </cx:dataPt>
          <cx:dataPt idx="2">
            <cx:spPr>
              <a:solidFill>
                <a:srgbClr val="E97132">
                  <a:lumMod val="20000"/>
                  <a:lumOff val="80000"/>
                </a:srgbClr>
              </a:solidFill>
            </cx:spPr>
          </cx:dataPt>
          <cx:dataPt idx="3">
            <cx:spPr>
              <a:solidFill>
                <a:srgbClr val="196B24">
                  <a:lumMod val="60000"/>
                  <a:lumOff val="40000"/>
                </a:srgbClr>
              </a:solidFill>
            </cx:spPr>
          </cx:dataPt>
          <cx:dataPt idx="4">
            <cx:spPr>
              <a:solidFill>
                <a:srgbClr val="E97132">
                  <a:lumMod val="20000"/>
                  <a:lumOff val="80000"/>
                </a:srgbClr>
              </a:solidFill>
            </cx:spPr>
          </cx:dataPt>
          <cx:dataPt idx="5">
            <cx:spPr>
              <a:solidFill>
                <a:srgbClr val="E97132">
                  <a:lumMod val="20000"/>
                  <a:lumOff val="80000"/>
                </a:srgbClr>
              </a:solidFill>
            </cx:spPr>
          </cx:dataPt>
          <cx:dataPt idx="6">
            <cx:spPr>
              <a:solidFill>
                <a:srgbClr val="E97132">
                  <a:lumMod val="20000"/>
                  <a:lumOff val="80000"/>
                </a:srgbClr>
              </a:solidFill>
            </cx:spPr>
          </cx:dataPt>
          <cx:dataPt idx="7">
            <cx:spPr>
              <a:solidFill>
                <a:srgbClr val="196B24">
                  <a:lumMod val="60000"/>
                  <a:lumOff val="40000"/>
                </a:srgbClr>
              </a:solidFill>
            </cx:spPr>
          </cx:dataPt>
          <cx:dataPt idx="8">
            <cx:spPr>
              <a:solidFill>
                <a:srgbClr val="E97132">
                  <a:lumMod val="20000"/>
                  <a:lumOff val="80000"/>
                </a:srgbClr>
              </a:solidFill>
            </cx:spPr>
          </cx:dataPt>
          <cx:dataLabels pos="ctr">
            <cx:txPr>
              <a:bodyPr spcFirstLastPara="1" vertOverflow="ellipsis" horzOverflow="overflow" wrap="square" lIns="0" tIns="0" rIns="0" bIns="0" anchor="ctr" anchorCtr="1"/>
              <a:lstStyle/>
              <a:p>
                <a:pPr algn="ctr" rtl="0">
                  <a:defRPr sz="1800"/>
                </a:pPr>
                <a:endParaRPr lang="en-US" sz="1800" b="0" i="0" u="none" strike="noStrike" baseline="0">
                  <a:solidFill>
                    <a:prstClr val="white"/>
                  </a:solidFill>
                  <a:latin typeface="Aptos" panose="02110004020202020204"/>
                </a:endParaRPr>
              </a:p>
            </cx:txPr>
            <cx:visibility seriesName="0" categoryName="1" value="0"/>
            <cx:dataLabel idx="0">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Douglas fir (4715)</a:t>
                  </a:r>
                </a:p>
              </cx:txPr>
              <cx:visibility seriesName="0" categoryName="1" value="0"/>
            </cx:dataLabel>
            <cx:dataLabel idx="1">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red maple</a:t>
                  </a:r>
                </a:p>
              </cx:txPr>
              <cx:visibility seriesName="0" categoryName="1" value="0"/>
            </cx:dataLabel>
            <cx:dataLabel idx="2">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western red cedar</a:t>
                  </a:r>
                </a:p>
              </cx:txPr>
              <cx:visibility seriesName="0" categoryName="1" value="0"/>
            </cx:dataLabel>
            <cx:dataLabel idx="3">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Norway maple</a:t>
                  </a:r>
                </a:p>
              </cx:txPr>
              <cx:visibility seriesName="0" categoryName="1" value="0"/>
            </cx:dataLabel>
            <cx:dataLabel idx="4">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flowering plum</a:t>
                  </a:r>
                </a:p>
              </cx:txPr>
              <cx:visibility seriesName="0" categoryName="1" value="0"/>
            </cx:dataLabel>
            <cx:dataLabel idx="5">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bigleaf maple</a:t>
                  </a:r>
                </a:p>
              </cx:txPr>
              <cx:visibility seriesName="0" categoryName="1" value="0"/>
            </cx:dataLabel>
            <cx:dataLabel idx="6">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Japanese maple</a:t>
                  </a:r>
                </a:p>
              </cx:txPr>
              <cx:visibility seriesName="0" categoryName="1" value="0"/>
            </cx:dataLabel>
            <cx:dataLabel idx="7">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flowering pear</a:t>
                  </a:r>
                </a:p>
              </cx:txPr>
              <cx:visibility seriesName="0" categoryName="1" value="0"/>
            </cx:dataLabel>
            <cx:dataLabel idx="8">
              <cx:txPr>
                <a:bodyPr spcFirstLastPara="1" vertOverflow="ellipsis" horzOverflow="overflow" wrap="square" lIns="0" tIns="0" rIns="0" bIns="0" anchor="ctr" anchorCtr="1"/>
                <a:lstStyle/>
                <a:p>
                  <a:pPr algn="ctr" rtl="0">
                    <a:defRPr sz="1400" spc="0">
                      <a:solidFill>
                        <a:schemeClr val="tx1"/>
                      </a:solidFill>
                    </a:defRPr>
                  </a:pPr>
                  <a:r>
                    <a:rPr lang="en-US" sz="1400" b="0" i="0" u="none" strike="noStrike" spc="0" baseline="0">
                      <a:solidFill>
                        <a:schemeClr val="tx1"/>
                      </a:solidFill>
                      <a:latin typeface="Aptos" panose="02110004020202020204"/>
                    </a:rPr>
                    <a:t>Japanese flowering cherry (1043)</a:t>
                  </a:r>
                </a:p>
              </cx:txPr>
              <cx:visibility seriesName="0" categoryName="1" value="0"/>
            </cx:dataLabel>
          </cx:dataLabels>
          <cx:dataId val="0"/>
          <cx:layoutPr>
            <cx:parentLabelLayout val="overlapping"/>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Sheet1!$A$2:$A$10</cx:f>
        <cx:lvl ptCount="9">
          <cx:pt idx="0">Douglas fir (4715)</cx:pt>
          <cx:pt idx="1">red maple</cx:pt>
          <cx:pt idx="2">western red cedar</cx:pt>
          <cx:pt idx="3">Norway maple</cx:pt>
          <cx:pt idx="4">flowering plum</cx:pt>
          <cx:pt idx="5">bigleaf maple</cx:pt>
          <cx:pt idx="6">Japanese maple</cx:pt>
          <cx:pt idx="7">flowering pear</cx:pt>
          <cx:pt idx="8">Japanese flowering cherry (1043)</cx:pt>
        </cx:lvl>
      </cx:strDim>
      <cx:numDim type="size">
        <cx:f>Sheet1!$B$2:$B$10</cx:f>
        <cx:lvl ptCount="9" formatCode="General">
          <cx:pt idx="0">4715</cx:pt>
          <cx:pt idx="1">2942</cx:pt>
          <cx:pt idx="2">2401</cx:pt>
          <cx:pt idx="3">1897</cx:pt>
          <cx:pt idx="4">1655</cx:pt>
          <cx:pt idx="5">1586</cx:pt>
          <cx:pt idx="6">1520</cx:pt>
          <cx:pt idx="7">1372</cx:pt>
          <cx:pt idx="8">1043</cx:pt>
        </cx:lvl>
      </cx:numDim>
    </cx:data>
  </cx:chartData>
  <cx:chart>
    <cx:title pos="t" align="ctr" overlay="0">
      <cx:tx>
        <cx:txData>
          <cx:v>50% of ROW Trees are these species</cx:v>
        </cx:txData>
      </cx:tx>
      <cx:txPr>
        <a:bodyPr spcFirstLastPara="1" vertOverflow="ellipsis" horzOverflow="overflow" wrap="square" lIns="0" tIns="0" rIns="0" bIns="0" anchor="ctr" anchorCtr="1"/>
        <a:lstStyle/>
        <a:p>
          <a:pPr algn="ctr" rtl="0">
            <a:defRPr sz="2000"/>
          </a:pPr>
          <a:r>
            <a:rPr lang="en-US" sz="2000" b="1" i="0" u="none" strike="noStrike" baseline="0" dirty="0">
              <a:solidFill>
                <a:sysClr val="windowText" lastClr="000000">
                  <a:lumMod val="75000"/>
                  <a:lumOff val="25000"/>
                </a:sysClr>
              </a:solidFill>
              <a:latin typeface="Aptos Narrow" panose="02110004020202020204"/>
            </a:rPr>
            <a:t>50% of ROW Trees are these species</a:t>
          </a:r>
        </a:p>
      </cx:txPr>
    </cx:title>
    <cx:plotArea>
      <cx:plotAreaRegion>
        <cx:series layoutId="treemap" uniqueId="{00000000-253D-4911-9CA7-C75B27660452}">
          <cx:tx>
            <cx:txData>
              <cx:f>Sheet1!$B$1</cx:f>
              <cx:v>Series1</cx:v>
            </cx:txData>
          </cx:tx>
          <cx:dataPt idx="0">
            <cx:spPr>
              <a:solidFill>
                <a:srgbClr val="00B050"/>
              </a:solidFill>
            </cx:spPr>
          </cx:dataPt>
          <cx:dataPt idx="1">
            <cx:spPr>
              <a:solidFill>
                <a:srgbClr val="FFC000"/>
              </a:solidFill>
            </cx:spPr>
          </cx:dataPt>
          <cx:dataPt idx="2">
            <cx:spPr>
              <a:solidFill>
                <a:srgbClr val="4EA72E">
                  <a:lumMod val="75000"/>
                </a:srgbClr>
              </a:solidFill>
            </cx:spPr>
          </cx:dataPt>
          <cx:dataPt idx="3">
            <cx:spPr>
              <a:solidFill>
                <a:srgbClr val="FFFF00"/>
              </a:solidFill>
            </cx:spPr>
          </cx:dataPt>
          <cx:dataPt idx="4">
            <cx:spPr>
              <a:solidFill>
                <a:srgbClr val="7030A0"/>
              </a:solidFill>
            </cx:spPr>
          </cx:dataPt>
          <cx:dataPt idx="5">
            <cx:spPr>
              <a:solidFill>
                <a:srgbClr val="FFFF00"/>
              </a:solidFill>
            </cx:spPr>
          </cx:dataPt>
          <cx:dataPt idx="6">
            <cx:spPr>
              <a:solidFill>
                <a:srgbClr val="FFC000"/>
              </a:solidFill>
            </cx:spPr>
          </cx:dataPt>
          <cx:dataPt idx="7">
            <cx:spPr>
              <a:solidFill>
                <a:srgbClr val="A02B93">
                  <a:lumMod val="75000"/>
                </a:srgbClr>
              </a:solidFill>
            </cx:spPr>
          </cx:dataPt>
          <cx:dataPt idx="8">
            <cx:spPr>
              <a:solidFill>
                <a:srgbClr val="7030A0"/>
              </a:solidFill>
            </cx:spPr>
          </cx:dataPt>
          <cx:dataLabels pos="ctr">
            <cx:txPr>
              <a:bodyPr spcFirstLastPara="1" vertOverflow="ellipsis" horzOverflow="overflow" wrap="square" lIns="0" tIns="0" rIns="0" bIns="0" anchor="ctr" anchorCtr="1"/>
              <a:lstStyle/>
              <a:p>
                <a:pPr algn="just" rtl="0">
                  <a:defRPr sz="1800"/>
                </a:pPr>
                <a:endParaRPr lang="en-US" sz="1800" b="0" i="0" u="none" strike="noStrike" baseline="0">
                  <a:solidFill>
                    <a:prstClr val="white"/>
                  </a:solidFill>
                  <a:latin typeface="Aptos" panose="02110004020202020204"/>
                </a:endParaRPr>
              </a:p>
            </cx:txPr>
            <cx:visibility seriesName="0" categoryName="1" value="0"/>
            <cx:dataLabel idx="1">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red maple</a:t>
                  </a:r>
                </a:p>
              </cx:txPr>
              <cx:visibility seriesName="0" categoryName="1" value="0"/>
            </cx:dataLabel>
            <cx:dataLabel idx="2">
              <cx:txPr>
                <a:bodyPr spcFirstLastPara="1" vertOverflow="ellipsis" horzOverflow="overflow" wrap="square" lIns="0" tIns="0" rIns="0" bIns="0" anchor="ctr" anchorCtr="1"/>
                <a:lstStyle/>
                <a:p>
                  <a:pPr algn="ctr" rtl="0">
                    <a:defRPr>
                      <a:solidFill>
                        <a:schemeClr val="bg1"/>
                      </a:solidFill>
                    </a:defRPr>
                  </a:pPr>
                  <a:r>
                    <a:rPr lang="en-US" sz="1800" b="0" i="0" u="none" strike="noStrike" baseline="0">
                      <a:solidFill>
                        <a:schemeClr val="bg1"/>
                      </a:solidFill>
                      <a:latin typeface="Aptos" panose="02110004020202020204"/>
                    </a:rPr>
                    <a:t>western red cedar</a:t>
                  </a:r>
                </a:p>
              </cx:txPr>
              <cx:visibility seriesName="0" categoryName="1" value="0"/>
            </cx:dataLabel>
            <cx:dataLabel idx="3">
              <cx:txPr>
                <a:bodyPr spcFirstLastPara="1" vertOverflow="ellipsis" horzOverflow="overflow" wrap="square" lIns="0" tIns="0" rIns="0" bIns="0" anchor="ctr" anchorCtr="1"/>
                <a:lstStyle/>
                <a:p>
                  <a:pPr algn="just" rtl="0">
                    <a:defRPr>
                      <a:solidFill>
                        <a:schemeClr val="tx1"/>
                      </a:solidFill>
                    </a:defRPr>
                  </a:pPr>
                  <a:r>
                    <a:rPr lang="en-US" sz="1800" b="0" i="0" u="none" strike="noStrike" baseline="0">
                      <a:solidFill>
                        <a:schemeClr val="tx1"/>
                      </a:solidFill>
                      <a:latin typeface="Aptos" panose="02110004020202020204"/>
                    </a:rPr>
                    <a:t>Norway maple</a:t>
                  </a:r>
                </a:p>
              </cx:txPr>
              <cx:visibility seriesName="0" categoryName="1" value="0"/>
            </cx:dataLabel>
            <cx:dataLabel idx="5">
              <cx:txPr>
                <a:bodyPr spcFirstLastPara="1" vertOverflow="ellipsis" horzOverflow="overflow" wrap="square" lIns="0" tIns="0" rIns="0" bIns="0" anchor="ctr" anchorCtr="1"/>
                <a:lstStyle/>
                <a:p>
                  <a:pPr algn="ctr" rtl="0">
                    <a:defRPr>
                      <a:solidFill>
                        <a:schemeClr val="tx1"/>
                      </a:solidFill>
                    </a:defRPr>
                  </a:pPr>
                  <a:r>
                    <a:rPr lang="en-US" sz="1800" b="0" i="0" u="none" strike="noStrike" baseline="0">
                      <a:solidFill>
                        <a:schemeClr val="tx1"/>
                      </a:solidFill>
                      <a:latin typeface="Aptos" panose="02110004020202020204"/>
                    </a:rPr>
                    <a:t>bigleaf maple</a:t>
                  </a:r>
                </a:p>
              </cx:txPr>
              <cx:visibility seriesName="0" categoryName="1" value="0"/>
            </cx:dataLabel>
            <cx:dataLabel idx="6">
              <cx:txPr>
                <a:bodyPr spcFirstLastPara="1" vertOverflow="ellipsis" horzOverflow="overflow" wrap="square" lIns="0" tIns="0" rIns="0" bIns="0" anchor="ctr" anchorCtr="1"/>
                <a:lstStyle/>
                <a:p>
                  <a:pPr algn="just" rtl="0">
                    <a:defRPr>
                      <a:solidFill>
                        <a:schemeClr val="tx1"/>
                      </a:solidFill>
                    </a:defRPr>
                  </a:pPr>
                  <a:r>
                    <a:rPr lang="en-US" sz="1800" b="0" i="0" u="none" strike="noStrike" baseline="0">
                      <a:solidFill>
                        <a:schemeClr val="tx1"/>
                      </a:solidFill>
                      <a:latin typeface="Aptos" panose="02110004020202020204"/>
                    </a:rPr>
                    <a:t>Japanese maple</a:t>
                  </a:r>
                </a:p>
              </cx:txPr>
              <cx:visibility seriesName="0" categoryName="1" value="0"/>
            </cx:dataLabel>
            <cx:dataLabel idx="8">
              <cx:txPr>
                <a:bodyPr spcFirstLastPara="1" vertOverflow="ellipsis" horzOverflow="overflow" wrap="square" lIns="0" tIns="0" rIns="0" bIns="0" anchor="ctr" anchorCtr="1"/>
                <a:lstStyle/>
                <a:p>
                  <a:pPr algn="ctr" rtl="0">
                    <a:defRPr sz="1400">
                      <a:solidFill>
                        <a:schemeClr val="bg1"/>
                      </a:solidFill>
                    </a:defRPr>
                  </a:pPr>
                  <a:r>
                    <a:rPr lang="en-US" sz="1400" b="0" i="0" u="none" strike="noStrike" baseline="0">
                      <a:solidFill>
                        <a:schemeClr val="bg1"/>
                      </a:solidFill>
                      <a:latin typeface="Aptos" panose="02110004020202020204"/>
                    </a:rPr>
                    <a:t>Japanese flowering cherry (1043)</a:t>
                  </a:r>
                </a:p>
              </cx:txPr>
              <cx:visibility seriesName="0" categoryName="1" value="0"/>
            </cx:dataLabel>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1">
  <cs:axisTitle>
    <cs:lnRef idx="0"/>
    <cs:fillRef idx="0"/>
    <cs:effectRef idx="0"/>
    <cs:fontRef idx="minor">
      <a:schemeClr val="dk1">
        <a:lumMod val="75000"/>
        <a:lumOff val="25000"/>
      </a:schemeClr>
    </cs:fontRef>
    <cs:spPr>
      <a:solidFill>
        <a:schemeClr val="bg1">
          <a:lumMod val="65000"/>
        </a:schemeClr>
      </a:solidFill>
      <a:ln>
        <a:solidFill>
          <a:schemeClr val="bg1"/>
        </a:solidFill>
      </a:ln>
    </cs:spPr>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lt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ln>
        <a:solidFill>
          <a:schemeClr val="lt1"/>
        </a:solidFill>
      </a:ln>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411">
  <cs:axisTitle>
    <cs:lnRef idx="0"/>
    <cs:fillRef idx="0"/>
    <cs:effectRef idx="0"/>
    <cs:fontRef idx="minor">
      <a:schemeClr val="dk1">
        <a:lumMod val="75000"/>
        <a:lumOff val="25000"/>
      </a:schemeClr>
    </cs:fontRef>
    <cs:spPr>
      <a:solidFill>
        <a:schemeClr val="bg1">
          <a:lumMod val="65000"/>
        </a:schemeClr>
      </a:solidFill>
      <a:ln>
        <a:solidFill>
          <a:schemeClr val="bg1"/>
        </a:solidFill>
      </a:ln>
    </cs:spPr>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lt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ln>
        <a:solidFill>
          <a:schemeClr val="lt1"/>
        </a:solidFill>
      </a:ln>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F43B43-E47D-4570-AA9C-03BC9BAF1906}" type="doc">
      <dgm:prSet loTypeId="urn:microsoft.com/office/officeart/2005/8/layout/vList2" loCatId="list" qsTypeId="urn:microsoft.com/office/officeart/2005/8/quickstyle/simple1#1" qsCatId="simple" csTypeId="urn:microsoft.com/office/officeart/2005/8/colors/colorful5#1" csCatId="colorful" phldr="1"/>
      <dgm:spPr/>
      <dgm:t>
        <a:bodyPr/>
        <a:lstStyle/>
        <a:p>
          <a:endParaRPr lang="en-US"/>
        </a:p>
      </dgm:t>
    </dgm:pt>
    <dgm:pt modelId="{DECC3E1D-816B-4CE7-828C-8065BEF5B8AA}">
      <dgm:prSet custT="1"/>
      <dgm:spPr/>
      <dgm:t>
        <a:bodyPr/>
        <a:lstStyle/>
        <a:p>
          <a:r>
            <a:rPr lang="en-US" sz="2000" b="1" dirty="0"/>
            <a:t>Ecological Resilience:</a:t>
          </a:r>
        </a:p>
        <a:p>
          <a:r>
            <a:rPr lang="en-US" sz="1500" dirty="0"/>
            <a:t> </a:t>
          </a:r>
          <a:r>
            <a:rPr lang="en-US" sz="1600" dirty="0"/>
            <a:t>Ensure that forested natural areas and trees in Kirkland are managed to conserve and improve critical areas and natural habitats, protect the health of local waterways, and are able to withstand, adapt to, or recover from the increasing complexity and intensity of disturbances in the urban environment at both regional and local scales</a:t>
          </a:r>
          <a:endParaRPr lang="en-US" sz="1500" dirty="0"/>
        </a:p>
      </dgm:t>
    </dgm:pt>
    <dgm:pt modelId="{2AA9E5ED-BAFE-4375-9B6B-53CA5C7D3DD3}" type="parTrans" cxnId="{38AEE494-4EB4-4359-A1B0-9298F807E174}">
      <dgm:prSet/>
      <dgm:spPr/>
      <dgm:t>
        <a:bodyPr/>
        <a:lstStyle/>
        <a:p>
          <a:endParaRPr lang="en-US"/>
        </a:p>
      </dgm:t>
    </dgm:pt>
    <dgm:pt modelId="{5129FF50-76F8-4CBC-A5D2-53892978E818}" type="sibTrans" cxnId="{38AEE494-4EB4-4359-A1B0-9298F807E174}">
      <dgm:prSet/>
      <dgm:spPr/>
      <dgm:t>
        <a:bodyPr/>
        <a:lstStyle/>
        <a:p>
          <a:endParaRPr lang="en-US"/>
        </a:p>
      </dgm:t>
    </dgm:pt>
    <dgm:pt modelId="{0EEDAEA7-F4C2-4A7D-BF43-B0011417AB51}">
      <dgm:prSet custT="1"/>
      <dgm:spPr/>
      <dgm:t>
        <a:bodyPr/>
        <a:lstStyle/>
        <a:p>
          <a:r>
            <a:rPr lang="en-US" sz="2000" b="1" dirty="0"/>
            <a:t>Livable Communities: </a:t>
          </a:r>
        </a:p>
        <a:p>
          <a:r>
            <a:rPr lang="en-US" sz="1600" b="1" dirty="0"/>
            <a:t>E</a:t>
          </a:r>
          <a:r>
            <a:rPr lang="en-US" sz="1600" dirty="0"/>
            <a:t>nsure Kirkland’s urban forest is designed and managed to encourage and improve the physical and mental health and wellbeing of the community and that urban forestry can be adapted to meet the community’s needs within different land use areas in a welcoming, equitable and inclusive manner. </a:t>
          </a:r>
        </a:p>
      </dgm:t>
    </dgm:pt>
    <dgm:pt modelId="{10EE85DB-0D85-4A86-8740-BB301115B0DA}" type="parTrans" cxnId="{0F424F2A-E2B7-48E5-B6E9-3A8DE88C07DB}">
      <dgm:prSet/>
      <dgm:spPr/>
      <dgm:t>
        <a:bodyPr/>
        <a:lstStyle/>
        <a:p>
          <a:endParaRPr lang="en-US"/>
        </a:p>
      </dgm:t>
    </dgm:pt>
    <dgm:pt modelId="{683A0409-B60F-4A1A-B202-7EB362D50FD7}" type="sibTrans" cxnId="{0F424F2A-E2B7-48E5-B6E9-3A8DE88C07DB}">
      <dgm:prSet/>
      <dgm:spPr/>
      <dgm:t>
        <a:bodyPr/>
        <a:lstStyle/>
        <a:p>
          <a:endParaRPr lang="en-US"/>
        </a:p>
      </dgm:t>
    </dgm:pt>
    <dgm:pt modelId="{90015E8E-C5AF-4205-AEF8-DE026566633D}">
      <dgm:prSet custT="1"/>
      <dgm:spPr/>
      <dgm:t>
        <a:bodyPr/>
        <a:lstStyle/>
        <a:p>
          <a:r>
            <a:rPr lang="en-US" sz="2000" b="1" dirty="0">
              <a:solidFill>
                <a:schemeClr val="bg1"/>
              </a:solidFill>
            </a:rPr>
            <a:t>Transparency, and Equilibrium: </a:t>
          </a:r>
        </a:p>
        <a:p>
          <a:r>
            <a:rPr lang="en-US" sz="1600" dirty="0">
              <a:solidFill>
                <a:schemeClr val="bg1"/>
              </a:solidFill>
            </a:rPr>
            <a:t>Ensure community programs, projects, and policies identify, communicate, and balance urban forestry priorities with regional housing and employment commitments, other City policies, legal requirements, and/or budget limitations.</a:t>
          </a:r>
        </a:p>
      </dgm:t>
    </dgm:pt>
    <dgm:pt modelId="{D81F53A8-F0C1-4609-AE3E-9C56D6664CD7}" type="parTrans" cxnId="{819EEB99-7084-4C92-8186-98076B46AE10}">
      <dgm:prSet/>
      <dgm:spPr/>
      <dgm:t>
        <a:bodyPr/>
        <a:lstStyle/>
        <a:p>
          <a:endParaRPr lang="en-US"/>
        </a:p>
      </dgm:t>
    </dgm:pt>
    <dgm:pt modelId="{9A0298B1-AF37-4D63-A522-B11A488E0AF8}" type="sibTrans" cxnId="{819EEB99-7084-4C92-8186-98076B46AE10}">
      <dgm:prSet/>
      <dgm:spPr/>
      <dgm:t>
        <a:bodyPr/>
        <a:lstStyle/>
        <a:p>
          <a:endParaRPr lang="en-US"/>
        </a:p>
      </dgm:t>
    </dgm:pt>
    <dgm:pt modelId="{D896035E-0C39-4FAB-8D18-19260A24BE70}">
      <dgm:prSet custT="1"/>
      <dgm:spPr/>
      <dgm:t>
        <a:bodyPr/>
        <a:lstStyle/>
        <a:p>
          <a:r>
            <a:rPr lang="en-US" sz="2000" b="1" dirty="0"/>
            <a:t>Science, Technology, and Innovation: </a:t>
          </a:r>
        </a:p>
        <a:p>
          <a:r>
            <a:rPr lang="en-US" sz="1600" b="1" dirty="0"/>
            <a:t>I</a:t>
          </a:r>
          <a:r>
            <a:rPr lang="en-US" sz="1600" dirty="0"/>
            <a:t>nvest in, utilize and promote research, science, technology and industry standards to make informed decisions and create innovative solutions to challenges using both Best Available Science (BAS) and Best Management Practices (BMP).</a:t>
          </a:r>
          <a:endParaRPr lang="en-US" sz="500" dirty="0"/>
        </a:p>
      </dgm:t>
    </dgm:pt>
    <dgm:pt modelId="{BEAAE229-BAE9-4492-A6F7-8A7A12228667}" type="parTrans" cxnId="{2B702546-C77D-40B5-973F-5775FEDE48AA}">
      <dgm:prSet/>
      <dgm:spPr/>
      <dgm:t>
        <a:bodyPr/>
        <a:lstStyle/>
        <a:p>
          <a:endParaRPr lang="en-US"/>
        </a:p>
      </dgm:t>
    </dgm:pt>
    <dgm:pt modelId="{15068918-D524-4888-8568-E23689CECB54}" type="sibTrans" cxnId="{2B702546-C77D-40B5-973F-5775FEDE48AA}">
      <dgm:prSet/>
      <dgm:spPr/>
      <dgm:t>
        <a:bodyPr/>
        <a:lstStyle/>
        <a:p>
          <a:endParaRPr lang="en-US"/>
        </a:p>
      </dgm:t>
    </dgm:pt>
    <dgm:pt modelId="{B51EA36D-AAEF-4CFD-8FE7-D889ED475C61}" type="pres">
      <dgm:prSet presAssocID="{3AF43B43-E47D-4570-AA9C-03BC9BAF1906}" presName="linear" presStyleCnt="0">
        <dgm:presLayoutVars>
          <dgm:animLvl val="lvl"/>
          <dgm:resizeHandles val="exact"/>
        </dgm:presLayoutVars>
      </dgm:prSet>
      <dgm:spPr/>
    </dgm:pt>
    <dgm:pt modelId="{B7800D18-0370-4BA8-8B4C-04634A4C9D43}" type="pres">
      <dgm:prSet presAssocID="{DECC3E1D-816B-4CE7-828C-8065BEF5B8AA}" presName="parentText" presStyleLbl="node1" presStyleIdx="0" presStyleCnt="4">
        <dgm:presLayoutVars>
          <dgm:chMax val="0"/>
          <dgm:bulletEnabled val="1"/>
        </dgm:presLayoutVars>
      </dgm:prSet>
      <dgm:spPr/>
    </dgm:pt>
    <dgm:pt modelId="{28281C7C-5D4A-40FC-A542-35DFA997C9BC}" type="pres">
      <dgm:prSet presAssocID="{5129FF50-76F8-4CBC-A5D2-53892978E818}" presName="spacer" presStyleCnt="0"/>
      <dgm:spPr/>
    </dgm:pt>
    <dgm:pt modelId="{6D21B84B-6541-4C3E-9183-34B039F06331}" type="pres">
      <dgm:prSet presAssocID="{0EEDAEA7-F4C2-4A7D-BF43-B0011417AB51}" presName="parentText" presStyleLbl="node1" presStyleIdx="1" presStyleCnt="4">
        <dgm:presLayoutVars>
          <dgm:chMax val="0"/>
          <dgm:bulletEnabled val="1"/>
        </dgm:presLayoutVars>
      </dgm:prSet>
      <dgm:spPr/>
    </dgm:pt>
    <dgm:pt modelId="{6C4F8D9E-BD8F-478D-B0C0-11CFC58B7E15}" type="pres">
      <dgm:prSet presAssocID="{683A0409-B60F-4A1A-B202-7EB362D50FD7}" presName="spacer" presStyleCnt="0"/>
      <dgm:spPr/>
    </dgm:pt>
    <dgm:pt modelId="{2643098F-844D-4153-8CBD-0BB3CBBF6229}" type="pres">
      <dgm:prSet presAssocID="{90015E8E-C5AF-4205-AEF8-DE026566633D}" presName="parentText" presStyleLbl="node1" presStyleIdx="2" presStyleCnt="4">
        <dgm:presLayoutVars>
          <dgm:chMax val="0"/>
          <dgm:bulletEnabled val="1"/>
        </dgm:presLayoutVars>
      </dgm:prSet>
      <dgm:spPr/>
    </dgm:pt>
    <dgm:pt modelId="{9BFEF5DC-F454-4C96-B496-20109DBE1082}" type="pres">
      <dgm:prSet presAssocID="{9A0298B1-AF37-4D63-A522-B11A488E0AF8}" presName="spacer" presStyleCnt="0"/>
      <dgm:spPr/>
    </dgm:pt>
    <dgm:pt modelId="{A004EFBC-0C68-412D-9506-FA4142E6F033}" type="pres">
      <dgm:prSet presAssocID="{D896035E-0C39-4FAB-8D18-19260A24BE70}" presName="parentText" presStyleLbl="node1" presStyleIdx="3" presStyleCnt="4">
        <dgm:presLayoutVars>
          <dgm:chMax val="0"/>
          <dgm:bulletEnabled val="1"/>
        </dgm:presLayoutVars>
      </dgm:prSet>
      <dgm:spPr/>
    </dgm:pt>
  </dgm:ptLst>
  <dgm:cxnLst>
    <dgm:cxn modelId="{F6AA1A20-2BC9-4589-AAFF-A720B26E396A}" type="presOf" srcId="{D896035E-0C39-4FAB-8D18-19260A24BE70}" destId="{A004EFBC-0C68-412D-9506-FA4142E6F033}" srcOrd="0" destOrd="0" presId="urn:microsoft.com/office/officeart/2005/8/layout/vList2"/>
    <dgm:cxn modelId="{0F424F2A-E2B7-48E5-B6E9-3A8DE88C07DB}" srcId="{3AF43B43-E47D-4570-AA9C-03BC9BAF1906}" destId="{0EEDAEA7-F4C2-4A7D-BF43-B0011417AB51}" srcOrd="1" destOrd="0" parTransId="{10EE85DB-0D85-4A86-8740-BB301115B0DA}" sibTransId="{683A0409-B60F-4A1A-B202-7EB362D50FD7}"/>
    <dgm:cxn modelId="{2B702546-C77D-40B5-973F-5775FEDE48AA}" srcId="{3AF43B43-E47D-4570-AA9C-03BC9BAF1906}" destId="{D896035E-0C39-4FAB-8D18-19260A24BE70}" srcOrd="3" destOrd="0" parTransId="{BEAAE229-BAE9-4492-A6F7-8A7A12228667}" sibTransId="{15068918-D524-4888-8568-E23689CECB54}"/>
    <dgm:cxn modelId="{CF081A67-BB89-456C-BBB5-883A0AB262CB}" type="presOf" srcId="{DECC3E1D-816B-4CE7-828C-8065BEF5B8AA}" destId="{B7800D18-0370-4BA8-8B4C-04634A4C9D43}" srcOrd="0" destOrd="0" presId="urn:microsoft.com/office/officeart/2005/8/layout/vList2"/>
    <dgm:cxn modelId="{D2694173-42AE-4C14-9143-2473968B69CB}" type="presOf" srcId="{0EEDAEA7-F4C2-4A7D-BF43-B0011417AB51}" destId="{6D21B84B-6541-4C3E-9183-34B039F06331}" srcOrd="0" destOrd="0" presId="urn:microsoft.com/office/officeart/2005/8/layout/vList2"/>
    <dgm:cxn modelId="{38AEE494-4EB4-4359-A1B0-9298F807E174}" srcId="{3AF43B43-E47D-4570-AA9C-03BC9BAF1906}" destId="{DECC3E1D-816B-4CE7-828C-8065BEF5B8AA}" srcOrd="0" destOrd="0" parTransId="{2AA9E5ED-BAFE-4375-9B6B-53CA5C7D3DD3}" sibTransId="{5129FF50-76F8-4CBC-A5D2-53892978E818}"/>
    <dgm:cxn modelId="{819EEB99-7084-4C92-8186-98076B46AE10}" srcId="{3AF43B43-E47D-4570-AA9C-03BC9BAF1906}" destId="{90015E8E-C5AF-4205-AEF8-DE026566633D}" srcOrd="2" destOrd="0" parTransId="{D81F53A8-F0C1-4609-AE3E-9C56D6664CD7}" sibTransId="{9A0298B1-AF37-4D63-A522-B11A488E0AF8}"/>
    <dgm:cxn modelId="{42B7D7AA-DDEE-466B-9AE6-464BC5B778DB}" type="presOf" srcId="{90015E8E-C5AF-4205-AEF8-DE026566633D}" destId="{2643098F-844D-4153-8CBD-0BB3CBBF6229}" srcOrd="0" destOrd="0" presId="urn:microsoft.com/office/officeart/2005/8/layout/vList2"/>
    <dgm:cxn modelId="{272681AE-311C-414F-A14A-6E7AA450BF72}" type="presOf" srcId="{3AF43B43-E47D-4570-AA9C-03BC9BAF1906}" destId="{B51EA36D-AAEF-4CFD-8FE7-D889ED475C61}" srcOrd="0" destOrd="0" presId="urn:microsoft.com/office/officeart/2005/8/layout/vList2"/>
    <dgm:cxn modelId="{F5699768-765E-4519-AB62-C9B82C162AB7}" type="presParOf" srcId="{B51EA36D-AAEF-4CFD-8FE7-D889ED475C61}" destId="{B7800D18-0370-4BA8-8B4C-04634A4C9D43}" srcOrd="0" destOrd="0" presId="urn:microsoft.com/office/officeart/2005/8/layout/vList2"/>
    <dgm:cxn modelId="{DE6FD88C-6C0F-4276-B868-B26B5A7461E6}" type="presParOf" srcId="{B51EA36D-AAEF-4CFD-8FE7-D889ED475C61}" destId="{28281C7C-5D4A-40FC-A542-35DFA997C9BC}" srcOrd="1" destOrd="0" presId="urn:microsoft.com/office/officeart/2005/8/layout/vList2"/>
    <dgm:cxn modelId="{83F40A5C-DE93-4891-A5B7-ADF520F7A69D}" type="presParOf" srcId="{B51EA36D-AAEF-4CFD-8FE7-D889ED475C61}" destId="{6D21B84B-6541-4C3E-9183-34B039F06331}" srcOrd="2" destOrd="0" presId="urn:microsoft.com/office/officeart/2005/8/layout/vList2"/>
    <dgm:cxn modelId="{350871F1-F394-4B47-A6D5-15A6B61D14B6}" type="presParOf" srcId="{B51EA36D-AAEF-4CFD-8FE7-D889ED475C61}" destId="{6C4F8D9E-BD8F-478D-B0C0-11CFC58B7E15}" srcOrd="3" destOrd="0" presId="urn:microsoft.com/office/officeart/2005/8/layout/vList2"/>
    <dgm:cxn modelId="{72AF617D-D464-4D92-92BE-FDF51C739160}" type="presParOf" srcId="{B51EA36D-AAEF-4CFD-8FE7-D889ED475C61}" destId="{2643098F-844D-4153-8CBD-0BB3CBBF6229}" srcOrd="4" destOrd="0" presId="urn:microsoft.com/office/officeart/2005/8/layout/vList2"/>
    <dgm:cxn modelId="{C2D26BD6-D179-4DC8-BEBD-7D9E9E552C4D}" type="presParOf" srcId="{B51EA36D-AAEF-4CFD-8FE7-D889ED475C61}" destId="{9BFEF5DC-F454-4C96-B496-20109DBE1082}" srcOrd="5" destOrd="0" presId="urn:microsoft.com/office/officeart/2005/8/layout/vList2"/>
    <dgm:cxn modelId="{945C7334-77F8-4B21-9830-6485F82A208F}" type="presParOf" srcId="{B51EA36D-AAEF-4CFD-8FE7-D889ED475C61}" destId="{A004EFBC-0C68-412D-9506-FA4142E6F03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00D18-0370-4BA8-8B4C-04634A4C9D43}">
      <dsp:nvSpPr>
        <dsp:cNvPr id="0" name=""/>
        <dsp:cNvSpPr/>
      </dsp:nvSpPr>
      <dsp:spPr>
        <a:xfrm>
          <a:off x="0" y="440"/>
          <a:ext cx="8653167" cy="155701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Ecological Resilience:</a:t>
          </a:r>
        </a:p>
        <a:p>
          <a:pPr marL="0" lvl="0" indent="0" algn="l" defTabSz="889000">
            <a:lnSpc>
              <a:spcPct val="90000"/>
            </a:lnSpc>
            <a:spcBef>
              <a:spcPct val="0"/>
            </a:spcBef>
            <a:spcAft>
              <a:spcPct val="35000"/>
            </a:spcAft>
            <a:buNone/>
          </a:pPr>
          <a:r>
            <a:rPr lang="en-US" sz="1500" kern="1200" dirty="0"/>
            <a:t> </a:t>
          </a:r>
          <a:r>
            <a:rPr lang="en-US" sz="1600" kern="1200" dirty="0"/>
            <a:t>Ensure that forested natural areas and trees in Kirkland are managed to conserve and improve critical areas and natural habitats, protect the health of local waterways, and are able to withstand, adapt to, or recover from the increasing complexity and intensity of disturbances in the urban environment at both regional and local scales</a:t>
          </a:r>
          <a:endParaRPr lang="en-US" sz="1500" kern="1200" dirty="0"/>
        </a:p>
      </dsp:txBody>
      <dsp:txXfrm>
        <a:off x="76007" y="76447"/>
        <a:ext cx="8501153" cy="1405000"/>
      </dsp:txXfrm>
    </dsp:sp>
    <dsp:sp modelId="{6D21B84B-6541-4C3E-9183-34B039F06331}">
      <dsp:nvSpPr>
        <dsp:cNvPr id="0" name=""/>
        <dsp:cNvSpPr/>
      </dsp:nvSpPr>
      <dsp:spPr>
        <a:xfrm>
          <a:off x="0" y="1571545"/>
          <a:ext cx="8653167" cy="1557014"/>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Livable Communities: </a:t>
          </a:r>
        </a:p>
        <a:p>
          <a:pPr marL="0" lvl="0" indent="0" algn="l" defTabSz="889000">
            <a:lnSpc>
              <a:spcPct val="90000"/>
            </a:lnSpc>
            <a:spcBef>
              <a:spcPct val="0"/>
            </a:spcBef>
            <a:spcAft>
              <a:spcPct val="35000"/>
            </a:spcAft>
            <a:buNone/>
          </a:pPr>
          <a:r>
            <a:rPr lang="en-US" sz="1600" b="1" kern="1200" dirty="0"/>
            <a:t>E</a:t>
          </a:r>
          <a:r>
            <a:rPr lang="en-US" sz="1600" kern="1200" dirty="0"/>
            <a:t>nsure Kirkland’s urban forest is designed and managed to encourage and improve the physical and mental health and wellbeing of the community and that urban forestry can be adapted to meet the community’s needs within different land use areas in a welcoming, equitable and inclusive manner. </a:t>
          </a:r>
        </a:p>
      </dsp:txBody>
      <dsp:txXfrm>
        <a:off x="76007" y="1647552"/>
        <a:ext cx="8501153" cy="1405000"/>
      </dsp:txXfrm>
    </dsp:sp>
    <dsp:sp modelId="{2643098F-844D-4153-8CBD-0BB3CBBF6229}">
      <dsp:nvSpPr>
        <dsp:cNvPr id="0" name=""/>
        <dsp:cNvSpPr/>
      </dsp:nvSpPr>
      <dsp:spPr>
        <a:xfrm>
          <a:off x="0" y="3142649"/>
          <a:ext cx="8653167" cy="1557014"/>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1"/>
              </a:solidFill>
            </a:rPr>
            <a:t>Transparency, and Equilibrium: </a:t>
          </a:r>
        </a:p>
        <a:p>
          <a:pPr marL="0" lvl="0" indent="0" algn="l" defTabSz="889000">
            <a:lnSpc>
              <a:spcPct val="90000"/>
            </a:lnSpc>
            <a:spcBef>
              <a:spcPct val="0"/>
            </a:spcBef>
            <a:spcAft>
              <a:spcPct val="35000"/>
            </a:spcAft>
            <a:buNone/>
          </a:pPr>
          <a:r>
            <a:rPr lang="en-US" sz="1600" kern="1200" dirty="0">
              <a:solidFill>
                <a:schemeClr val="bg1"/>
              </a:solidFill>
            </a:rPr>
            <a:t>Ensure community programs, projects, and policies identify, communicate, and balance urban forestry priorities with regional housing and employment commitments, other City policies, legal requirements, and/or budget limitations.</a:t>
          </a:r>
        </a:p>
      </dsp:txBody>
      <dsp:txXfrm>
        <a:off x="76007" y="3218656"/>
        <a:ext cx="8501153" cy="1405000"/>
      </dsp:txXfrm>
    </dsp:sp>
    <dsp:sp modelId="{A004EFBC-0C68-412D-9506-FA4142E6F033}">
      <dsp:nvSpPr>
        <dsp:cNvPr id="0" name=""/>
        <dsp:cNvSpPr/>
      </dsp:nvSpPr>
      <dsp:spPr>
        <a:xfrm>
          <a:off x="0" y="4713754"/>
          <a:ext cx="8653167" cy="1557014"/>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Science, Technology, and Innovation: </a:t>
          </a:r>
        </a:p>
        <a:p>
          <a:pPr marL="0" lvl="0" indent="0" algn="l" defTabSz="889000">
            <a:lnSpc>
              <a:spcPct val="90000"/>
            </a:lnSpc>
            <a:spcBef>
              <a:spcPct val="0"/>
            </a:spcBef>
            <a:spcAft>
              <a:spcPct val="35000"/>
            </a:spcAft>
            <a:buNone/>
          </a:pPr>
          <a:r>
            <a:rPr lang="en-US" sz="1600" b="1" kern="1200" dirty="0"/>
            <a:t>I</a:t>
          </a:r>
          <a:r>
            <a:rPr lang="en-US" sz="1600" kern="1200" dirty="0"/>
            <a:t>nvest in, utilize and promote research, science, technology and industry standards to make informed decisions and create innovative solutions to challenges using both Best Available Science (BAS) and Best Management Practices (BMP).</a:t>
          </a:r>
          <a:endParaRPr lang="en-US" sz="500" kern="1200" dirty="0"/>
        </a:p>
      </dsp:txBody>
      <dsp:txXfrm>
        <a:off x="76007" y="4789761"/>
        <a:ext cx="8501153" cy="140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0.31246</cdr:x>
      <cdr:y>0.81254</cdr:y>
    </cdr:from>
    <cdr:to>
      <cdr:x>0.41428</cdr:x>
      <cdr:y>0.88709</cdr:y>
    </cdr:to>
    <cdr:sp macro="" textlink="">
      <cdr:nvSpPr>
        <cdr:cNvPr id="2" name="TextBox 1">
          <a:extLst xmlns:a="http://schemas.openxmlformats.org/drawingml/2006/main">
            <a:ext uri="{FF2B5EF4-FFF2-40B4-BE49-F238E27FC236}">
              <a16:creationId xmlns:a16="http://schemas.microsoft.com/office/drawing/2014/main" id="{5B10F6D6-D53C-3561-47F6-69A365CF80A8}"/>
            </a:ext>
          </a:extLst>
        </cdr:cNvPr>
        <cdr:cNvSpPr txBox="1"/>
      </cdr:nvSpPr>
      <cdr:spPr>
        <a:xfrm xmlns:a="http://schemas.openxmlformats.org/drawingml/2006/main">
          <a:off x="3332080" y="4462914"/>
          <a:ext cx="1085913" cy="409465"/>
        </a:xfrm>
        <a:prstGeom xmlns:a="http://schemas.openxmlformats.org/drawingml/2006/main" prst="rect">
          <a:avLst/>
        </a:prstGeom>
        <a:solidFill xmlns:a="http://schemas.openxmlformats.org/drawingml/2006/main">
          <a:srgbClr val="F8F8F8"/>
        </a:solidFill>
      </cdr:spPr>
      <cdr:txBody>
        <a:bodyPr xmlns:a="http://schemas.openxmlformats.org/drawingml/2006/main" vertOverflow="clip" wrap="square" rtlCol="0"/>
        <a:lstStyle xmlns:a="http://schemas.openxmlformats.org/drawingml/2006/main"/>
        <a:p xmlns:a="http://schemas.openxmlformats.org/drawingml/2006/main">
          <a:pPr algn="r"/>
          <a:r>
            <a:rPr lang="en-US" sz="2000" kern="1200" dirty="0">
              <a:solidFill>
                <a:schemeClr val="tx1">
                  <a:lumMod val="65000"/>
                  <a:lumOff val="35000"/>
                </a:schemeClr>
              </a:solidFill>
            </a:rPr>
            <a:t>6   to</a:t>
          </a:r>
        </a:p>
        <a:p xmlns:a="http://schemas.openxmlformats.org/drawingml/2006/main">
          <a:pPr algn="r"/>
          <a:endParaRPr lang="en-US" sz="2000" kern="1200" dirty="0"/>
        </a:p>
      </cdr:txBody>
    </cdr:sp>
  </cdr:relSizeAnchor>
  <cdr:relSizeAnchor xmlns:cdr="http://schemas.openxmlformats.org/drawingml/2006/chartDrawing">
    <cdr:from>
      <cdr:x>0.4804</cdr:x>
      <cdr:y>0.81039</cdr:y>
    </cdr:from>
    <cdr:to>
      <cdr:x>0.58223</cdr:x>
      <cdr:y>0.88494</cdr:y>
    </cdr:to>
    <cdr:sp macro="" textlink="">
      <cdr:nvSpPr>
        <cdr:cNvPr id="3" name="TextBox 1">
          <a:extLst xmlns:a="http://schemas.openxmlformats.org/drawingml/2006/main">
            <a:ext uri="{FF2B5EF4-FFF2-40B4-BE49-F238E27FC236}">
              <a16:creationId xmlns:a16="http://schemas.microsoft.com/office/drawing/2014/main" id="{78F309CF-7D05-CFDE-AE3E-31C0CB57B8E8}"/>
            </a:ext>
          </a:extLst>
        </cdr:cNvPr>
        <cdr:cNvSpPr txBox="1"/>
      </cdr:nvSpPr>
      <cdr:spPr>
        <a:xfrm xmlns:a="http://schemas.openxmlformats.org/drawingml/2006/main">
          <a:off x="5123098" y="4451078"/>
          <a:ext cx="1085913" cy="409465"/>
        </a:xfrm>
        <a:prstGeom xmlns:a="http://schemas.openxmlformats.org/drawingml/2006/main" prst="rect">
          <a:avLst/>
        </a:prstGeom>
        <a:solidFill xmlns:a="http://schemas.openxmlformats.org/drawingml/2006/main">
          <a:srgbClr val="F8F8F8"/>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2000" kern="1200" dirty="0">
              <a:solidFill>
                <a:schemeClr val="tx1">
                  <a:lumMod val="65000"/>
                  <a:lumOff val="35000"/>
                </a:schemeClr>
              </a:solidFill>
            </a:rPr>
            <a:t>16   to</a:t>
          </a:r>
        </a:p>
        <a:p xmlns:a="http://schemas.openxmlformats.org/drawingml/2006/main">
          <a:pPr algn="r"/>
          <a:endParaRPr lang="en-US" sz="2000" kern="1200" dirty="0"/>
        </a:p>
      </cdr:txBody>
    </cdr:sp>
  </cdr:relSizeAnchor>
  <cdr:relSizeAnchor xmlns:cdr="http://schemas.openxmlformats.org/drawingml/2006/chartDrawing">
    <cdr:from>
      <cdr:x>0.64743</cdr:x>
      <cdr:y>0.81039</cdr:y>
    </cdr:from>
    <cdr:to>
      <cdr:x>0.74926</cdr:x>
      <cdr:y>0.88494</cdr:y>
    </cdr:to>
    <cdr:sp macro="" textlink="">
      <cdr:nvSpPr>
        <cdr:cNvPr id="4" name="TextBox 1">
          <a:extLst xmlns:a="http://schemas.openxmlformats.org/drawingml/2006/main">
            <a:ext uri="{FF2B5EF4-FFF2-40B4-BE49-F238E27FC236}">
              <a16:creationId xmlns:a16="http://schemas.microsoft.com/office/drawing/2014/main" id="{78F309CF-7D05-CFDE-AE3E-31C0CB57B8E8}"/>
            </a:ext>
          </a:extLst>
        </cdr:cNvPr>
        <cdr:cNvSpPr txBox="1"/>
      </cdr:nvSpPr>
      <cdr:spPr>
        <a:xfrm xmlns:a="http://schemas.openxmlformats.org/drawingml/2006/main">
          <a:off x="6904303" y="4451078"/>
          <a:ext cx="1085913" cy="409465"/>
        </a:xfrm>
        <a:prstGeom xmlns:a="http://schemas.openxmlformats.org/drawingml/2006/main" prst="rect">
          <a:avLst/>
        </a:prstGeom>
        <a:solidFill xmlns:a="http://schemas.openxmlformats.org/drawingml/2006/main">
          <a:srgbClr val="F8F8F8"/>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2000" kern="1200" dirty="0">
              <a:solidFill>
                <a:schemeClr val="tx1">
                  <a:lumMod val="65000"/>
                  <a:lumOff val="35000"/>
                </a:schemeClr>
              </a:solidFill>
            </a:rPr>
            <a:t>26   to</a:t>
          </a:r>
        </a:p>
        <a:p xmlns:a="http://schemas.openxmlformats.org/drawingml/2006/main">
          <a:pPr algn="r"/>
          <a:endParaRPr lang="en-US" sz="20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04ABF0-593B-48C8-AA16-E3C20334B069}"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E47B3E-330C-4360-8978-D0449858787A}" type="slidenum">
              <a:rPr lang="en-US" smtClean="0"/>
              <a:t>‹#›</a:t>
            </a:fld>
            <a:endParaRPr lang="en-US"/>
          </a:p>
        </p:txBody>
      </p:sp>
    </p:spTree>
    <p:extLst>
      <p:ext uri="{BB962C8B-B14F-4D97-AF65-F5344CB8AC3E}">
        <p14:creationId xmlns:p14="http://schemas.microsoft.com/office/powerpoint/2010/main" val="4236225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reeequityscore.org/analyzer/washington/ma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1225C-F8A3-47CC-BFC4-2606C6B6D7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7875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83838882-EE53-4DB2-BF8E-B88775D1BE26}" type="slidenum">
              <a:rPr lang="en-US" smtClean="0"/>
              <a:t>11</a:t>
            </a:fld>
            <a:endParaRPr lang="en-US"/>
          </a:p>
        </p:txBody>
      </p:sp>
    </p:spTree>
    <p:extLst>
      <p:ext uri="{BB962C8B-B14F-4D97-AF65-F5344CB8AC3E}">
        <p14:creationId xmlns:p14="http://schemas.microsoft.com/office/powerpoint/2010/main" val="370940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7DE04-44D8-D756-7308-89CA5B090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A25D8-FF50-2DEF-0CF8-BAD165DDC8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840C3-C577-372B-F6E9-E2DF4B3C53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D6961C-409B-02BE-B1E7-C555C527CC40}"/>
              </a:ext>
            </a:extLst>
          </p:cNvPr>
          <p:cNvSpPr>
            <a:spLocks noGrp="1"/>
          </p:cNvSpPr>
          <p:nvPr>
            <p:ph type="sldNum" sz="quarter" idx="5"/>
          </p:nvPr>
        </p:nvSpPr>
        <p:spPr/>
        <p:txBody>
          <a:bodyPr/>
          <a:lstStyle/>
          <a:p>
            <a:fld id="{83838882-EE53-4DB2-BF8E-B88775D1BE26}" type="slidenum">
              <a:rPr lang="en-US" smtClean="0"/>
              <a:t>13</a:t>
            </a:fld>
            <a:endParaRPr lang="en-US"/>
          </a:p>
        </p:txBody>
      </p:sp>
    </p:spTree>
    <p:extLst>
      <p:ext uri="{BB962C8B-B14F-4D97-AF65-F5344CB8AC3E}">
        <p14:creationId xmlns:p14="http://schemas.microsoft.com/office/powerpoint/2010/main" val="908541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42106-FCC1-4027-765E-BFFD45820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25591-FA04-BC91-C585-73FE9A83E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B21E9-DC5D-C105-F1F7-C3613E3E60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6BA6A2-FA7E-58E5-BFFD-381C0E6776F5}"/>
              </a:ext>
            </a:extLst>
          </p:cNvPr>
          <p:cNvSpPr>
            <a:spLocks noGrp="1"/>
          </p:cNvSpPr>
          <p:nvPr>
            <p:ph type="sldNum" sz="quarter" idx="5"/>
          </p:nvPr>
        </p:nvSpPr>
        <p:spPr/>
        <p:txBody>
          <a:bodyPr/>
          <a:lstStyle/>
          <a:p>
            <a:fld id="{83838882-EE53-4DB2-BF8E-B88775D1BE26}" type="slidenum">
              <a:rPr lang="en-US" smtClean="0"/>
              <a:t>14</a:t>
            </a:fld>
            <a:endParaRPr lang="en-US"/>
          </a:p>
        </p:txBody>
      </p:sp>
    </p:spTree>
    <p:extLst>
      <p:ext uri="{BB962C8B-B14F-4D97-AF65-F5344CB8AC3E}">
        <p14:creationId xmlns:p14="http://schemas.microsoft.com/office/powerpoint/2010/main" val="2967876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838882-EE53-4DB2-BF8E-B88775D1BE26}" type="slidenum">
              <a:rPr lang="en-US" smtClean="0"/>
              <a:t>15</a:t>
            </a:fld>
            <a:endParaRPr lang="en-US"/>
          </a:p>
        </p:txBody>
      </p:sp>
    </p:spTree>
    <p:extLst>
      <p:ext uri="{BB962C8B-B14F-4D97-AF65-F5344CB8AC3E}">
        <p14:creationId xmlns:p14="http://schemas.microsoft.com/office/powerpoint/2010/main" val="1824141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838882-EE53-4DB2-BF8E-B88775D1BE26}" type="slidenum">
              <a:rPr lang="en-US" smtClean="0"/>
              <a:t>16</a:t>
            </a:fld>
            <a:endParaRPr lang="en-US"/>
          </a:p>
        </p:txBody>
      </p:sp>
    </p:spTree>
    <p:extLst>
      <p:ext uri="{BB962C8B-B14F-4D97-AF65-F5344CB8AC3E}">
        <p14:creationId xmlns:p14="http://schemas.microsoft.com/office/powerpoint/2010/main" val="3093447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74EA7-1BB2-CE6B-B2CA-A87D72E5B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088AD-6982-3767-421A-D9E88E0F5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C6FDB-71AB-41EC-D24F-67E819D8FB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D319D-956E-83B3-C962-32C22E0CFA45}"/>
              </a:ext>
            </a:extLst>
          </p:cNvPr>
          <p:cNvSpPr>
            <a:spLocks noGrp="1"/>
          </p:cNvSpPr>
          <p:nvPr>
            <p:ph type="sldNum" sz="quarter" idx="5"/>
          </p:nvPr>
        </p:nvSpPr>
        <p:spPr/>
        <p:txBody>
          <a:bodyPr/>
          <a:lstStyle/>
          <a:p>
            <a:fld id="{83838882-EE53-4DB2-BF8E-B88775D1BE26}" type="slidenum">
              <a:rPr lang="en-US" smtClean="0"/>
              <a:t>17</a:t>
            </a:fld>
            <a:endParaRPr lang="en-US"/>
          </a:p>
        </p:txBody>
      </p:sp>
    </p:spTree>
    <p:extLst>
      <p:ext uri="{BB962C8B-B14F-4D97-AF65-F5344CB8AC3E}">
        <p14:creationId xmlns:p14="http://schemas.microsoft.com/office/powerpoint/2010/main" val="880565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E47B3E-330C-4360-8978-D0449858787A}" type="slidenum">
              <a:rPr lang="en-US" smtClean="0"/>
              <a:t>18</a:t>
            </a:fld>
            <a:endParaRPr lang="en-US"/>
          </a:p>
        </p:txBody>
      </p:sp>
    </p:spTree>
    <p:extLst>
      <p:ext uri="{BB962C8B-B14F-4D97-AF65-F5344CB8AC3E}">
        <p14:creationId xmlns:p14="http://schemas.microsoft.com/office/powerpoint/2010/main" val="2166176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838882-EE53-4DB2-BF8E-B88775D1BE26}" type="slidenum">
              <a:rPr lang="en-US" smtClean="0"/>
              <a:t>22</a:t>
            </a:fld>
            <a:endParaRPr lang="en-US"/>
          </a:p>
        </p:txBody>
      </p:sp>
    </p:spTree>
    <p:extLst>
      <p:ext uri="{BB962C8B-B14F-4D97-AF65-F5344CB8AC3E}">
        <p14:creationId xmlns:p14="http://schemas.microsoft.com/office/powerpoint/2010/main" val="3520710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838882-EE53-4DB2-BF8E-B88775D1BE26}" type="slidenum">
              <a:rPr lang="en-US" smtClean="0"/>
              <a:t>2</a:t>
            </a:fld>
            <a:endParaRPr lang="en-US"/>
          </a:p>
        </p:txBody>
      </p:sp>
    </p:spTree>
    <p:extLst>
      <p:ext uri="{BB962C8B-B14F-4D97-AF65-F5344CB8AC3E}">
        <p14:creationId xmlns:p14="http://schemas.microsoft.com/office/powerpoint/2010/main" val="1280563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85E59-7718-2396-8163-4700B301D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700F6-2424-4B22-BF9C-AF62EF13A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B9F45-77D5-5BF8-7FE3-26EB8B457B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BBD0F6-FE68-9345-CE8C-7A4CDED41BD8}"/>
              </a:ext>
            </a:extLst>
          </p:cNvPr>
          <p:cNvSpPr>
            <a:spLocks noGrp="1"/>
          </p:cNvSpPr>
          <p:nvPr>
            <p:ph type="sldNum" sz="quarter" idx="5"/>
          </p:nvPr>
        </p:nvSpPr>
        <p:spPr/>
        <p:txBody>
          <a:bodyPr/>
          <a:lstStyle/>
          <a:p>
            <a:fld id="{83838882-EE53-4DB2-BF8E-B88775D1BE26}" type="slidenum">
              <a:rPr lang="en-US" smtClean="0"/>
              <a:t>4</a:t>
            </a:fld>
            <a:endParaRPr lang="en-US"/>
          </a:p>
        </p:txBody>
      </p:sp>
    </p:spTree>
    <p:extLst>
      <p:ext uri="{BB962C8B-B14F-4D97-AF65-F5344CB8AC3E}">
        <p14:creationId xmlns:p14="http://schemas.microsoft.com/office/powerpoint/2010/main" val="3127378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838882-EE53-4DB2-BF8E-B88775D1BE26}" type="slidenum">
              <a:rPr lang="en-US" smtClean="0"/>
              <a:t>5</a:t>
            </a:fld>
            <a:endParaRPr lang="en-US"/>
          </a:p>
        </p:txBody>
      </p:sp>
    </p:spTree>
    <p:extLst>
      <p:ext uri="{BB962C8B-B14F-4D97-AF65-F5344CB8AC3E}">
        <p14:creationId xmlns:p14="http://schemas.microsoft.com/office/powerpoint/2010/main" val="3340634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6310-F2DA-B9C8-9EC6-015635F4FD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84146-0DF6-0FEC-9D1E-60F36ECAC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79433E-5A35-AA09-DD61-18DCBBB78A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C0D0BB-90B8-8FF9-3E64-EFA022DFDB9D}"/>
              </a:ext>
            </a:extLst>
          </p:cNvPr>
          <p:cNvSpPr>
            <a:spLocks noGrp="1"/>
          </p:cNvSpPr>
          <p:nvPr>
            <p:ph type="sldNum" sz="quarter" idx="5"/>
          </p:nvPr>
        </p:nvSpPr>
        <p:spPr/>
        <p:txBody>
          <a:bodyPr/>
          <a:lstStyle/>
          <a:p>
            <a:fld id="{83838882-EE53-4DB2-BF8E-B88775D1BE26}" type="slidenum">
              <a:rPr lang="en-US" smtClean="0"/>
              <a:t>6</a:t>
            </a:fld>
            <a:endParaRPr lang="en-US"/>
          </a:p>
        </p:txBody>
      </p:sp>
    </p:spTree>
    <p:extLst>
      <p:ext uri="{BB962C8B-B14F-4D97-AF65-F5344CB8AC3E}">
        <p14:creationId xmlns:p14="http://schemas.microsoft.com/office/powerpoint/2010/main" val="1377165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838882-EE53-4DB2-BF8E-B88775D1BE26}" type="slidenum">
              <a:rPr lang="en-US" smtClean="0"/>
              <a:t>7</a:t>
            </a:fld>
            <a:endParaRPr lang="en-US"/>
          </a:p>
        </p:txBody>
      </p:sp>
    </p:spTree>
    <p:extLst>
      <p:ext uri="{BB962C8B-B14F-4D97-AF65-F5344CB8AC3E}">
        <p14:creationId xmlns:p14="http://schemas.microsoft.com/office/powerpoint/2010/main" val="1194595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10FA2-CEBC-83E0-67FD-2E5B66E12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62649-FA0A-D0DC-BE27-12B706026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A2C797-DAE5-E36B-12B0-4BE12D6798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EA9596-C2C4-7837-C493-76F3736BDB68}"/>
              </a:ext>
            </a:extLst>
          </p:cNvPr>
          <p:cNvSpPr>
            <a:spLocks noGrp="1"/>
          </p:cNvSpPr>
          <p:nvPr>
            <p:ph type="sldNum" sz="quarter" idx="5"/>
          </p:nvPr>
        </p:nvSpPr>
        <p:spPr/>
        <p:txBody>
          <a:bodyPr/>
          <a:lstStyle/>
          <a:p>
            <a:fld id="{83838882-EE53-4DB2-BF8E-B88775D1BE26}" type="slidenum">
              <a:rPr lang="en-US" smtClean="0"/>
              <a:t>8</a:t>
            </a:fld>
            <a:endParaRPr lang="en-US"/>
          </a:p>
        </p:txBody>
      </p:sp>
    </p:spTree>
    <p:extLst>
      <p:ext uri="{BB962C8B-B14F-4D97-AF65-F5344CB8AC3E}">
        <p14:creationId xmlns:p14="http://schemas.microsoft.com/office/powerpoint/2010/main" val="386816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59F6F-6190-A738-2E95-DC2034412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07E53-AFDE-AB63-F8CF-029AC69C2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43CDA3-9970-0132-355B-C6C89C7BC2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871A9B-7ECC-7B42-668F-FBED3E055FBE}"/>
              </a:ext>
            </a:extLst>
          </p:cNvPr>
          <p:cNvSpPr>
            <a:spLocks noGrp="1"/>
          </p:cNvSpPr>
          <p:nvPr>
            <p:ph type="sldNum" sz="quarter" idx="5"/>
          </p:nvPr>
        </p:nvSpPr>
        <p:spPr/>
        <p:txBody>
          <a:bodyPr/>
          <a:lstStyle/>
          <a:p>
            <a:fld id="{83838882-EE53-4DB2-BF8E-B88775D1BE26}" type="slidenum">
              <a:rPr lang="en-US" smtClean="0"/>
              <a:t>9</a:t>
            </a:fld>
            <a:endParaRPr lang="en-US"/>
          </a:p>
        </p:txBody>
      </p:sp>
    </p:spTree>
    <p:extLst>
      <p:ext uri="{BB962C8B-B14F-4D97-AF65-F5344CB8AC3E}">
        <p14:creationId xmlns:p14="http://schemas.microsoft.com/office/powerpoint/2010/main" val="312083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WA DNR Urban Forestry American Forests Equity Map:  </a:t>
            </a:r>
            <a:r>
              <a:rPr lang="en-US" sz="1000" dirty="0">
                <a:hlinkClick r:id="rId3"/>
              </a:rPr>
              <a:t>https://www.treeequityscore.org/analyzer/washington/map</a:t>
            </a:r>
            <a:endParaRPr lang="en-US" sz="1000" dirty="0"/>
          </a:p>
          <a:p>
            <a:r>
              <a:rPr lang="en-US" sz="1200" dirty="0"/>
              <a:t>King Conservation District Urban Forest Health/ PlanIT Geo:  </a:t>
            </a:r>
            <a:r>
              <a:rPr lang="en-US" sz="1000" dirty="0">
                <a:solidFill>
                  <a:srgbClr val="0070C0"/>
                </a:solidFill>
              </a:rPr>
              <a:t>https://pg-cloud.com/KingCD-Cities/</a:t>
            </a:r>
          </a:p>
          <a:p>
            <a:r>
              <a:rPr lang="en-US" sz="1200" dirty="0"/>
              <a:t>USDA Forest Service I Tree Eco Benefit Calculators:  </a:t>
            </a:r>
            <a:r>
              <a:rPr lang="en-US" sz="1000" dirty="0"/>
              <a:t>https://www.itreetools.org/</a:t>
            </a:r>
          </a:p>
          <a:p>
            <a:endParaRPr lang="en-US" dirty="0"/>
          </a:p>
        </p:txBody>
      </p:sp>
      <p:sp>
        <p:nvSpPr>
          <p:cNvPr id="4" name="Slide Number Placeholder 3"/>
          <p:cNvSpPr>
            <a:spLocks noGrp="1"/>
          </p:cNvSpPr>
          <p:nvPr>
            <p:ph type="sldNum" sz="quarter" idx="5"/>
          </p:nvPr>
        </p:nvSpPr>
        <p:spPr/>
        <p:txBody>
          <a:bodyPr/>
          <a:lstStyle/>
          <a:p>
            <a:fld id="{83838882-EE53-4DB2-BF8E-B88775D1BE26}" type="slidenum">
              <a:rPr lang="en-US" smtClean="0"/>
              <a:t>10</a:t>
            </a:fld>
            <a:endParaRPr lang="en-US"/>
          </a:p>
        </p:txBody>
      </p:sp>
    </p:spTree>
    <p:extLst>
      <p:ext uri="{BB962C8B-B14F-4D97-AF65-F5344CB8AC3E}">
        <p14:creationId xmlns:p14="http://schemas.microsoft.com/office/powerpoint/2010/main" val="2586563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3CD89-88F7-E0AD-A75B-0F935B2493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5B33FD-14F9-D9A3-C4E0-7FF0471A38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B70231-FCDC-519B-9F31-D722C5F5F2AC}"/>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845F04AA-46B0-5FAF-CBA9-5EF01A55FD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FE3D9E-3A58-6F35-4CBB-D12A3F1361B9}"/>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4080256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ECEC8-3A1C-270D-3ACC-CFC8B9CFD5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4771F2-2152-AF83-46C7-B91B4B81F1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CA8DC-EF68-E313-1AF5-88E7ACEF851F}"/>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7FA17E97-53D3-2ED3-CDC0-B93CD09B5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A64F4-668A-A964-0C03-330DA55B0E0B}"/>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387705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6D072E-B7B4-AAFF-E56F-7E8B1FA9E0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13C476-5021-AB16-FA4A-CAA035690F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C683A-B707-54C3-EFB5-85C398344E16}"/>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DD096186-8884-25E7-7EA0-2B476921D9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48B895-D739-0B86-65C1-6B757A53B8AE}"/>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272170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21DFE-234F-7E65-5047-E3045DAA9D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41418-07A5-F3F6-10EB-8C2F8AF91F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A71F16-7705-C841-3E78-8C814517FDBD}"/>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96DE0219-383F-94EC-8D2A-9555ADBF0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E63C89-A747-EBAE-36BB-CDCE9A1A5828}"/>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160954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31ADA-264D-2237-B6BC-E6DCBDE76D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D9D276-1FF6-F58D-23F6-17767A3A9F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2CC938-FF59-3359-371D-42E385F04656}"/>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9DF04D35-DD63-534D-F8C6-FD25EB93F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E9600F-453F-B7F4-ED11-FA6D15DC86FA}"/>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3675274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16168-22A9-B01E-0A5E-C627DCC82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3DB3F9-6D3C-49FA-E141-EA7B987FBC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73AD5-A7A3-0FEE-94DD-3C8B0ADB39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D8CB7F-E202-65D9-AE20-BD54CBC1BDB2}"/>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6" name="Footer Placeholder 5">
            <a:extLst>
              <a:ext uri="{FF2B5EF4-FFF2-40B4-BE49-F238E27FC236}">
                <a16:creationId xmlns:a16="http://schemas.microsoft.com/office/drawing/2014/main" id="{C84892BD-43A3-66EB-D8F4-9A0A0A92BF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6FB7F-03DF-516C-7E13-D23BC135D61F}"/>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230594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DBCCB-AB71-90AD-9834-1779018738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272AA0-97DA-1903-B1F8-8334B1FC6A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A49816-915D-393B-4E50-325BD9FAC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FEF3EC-C663-345C-2E2C-DE6C2455EF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E7792F-03BC-8BD7-BBCF-EA593BCE8D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DA02DF-72C7-9F90-0074-0380C7533997}"/>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8" name="Footer Placeholder 7">
            <a:extLst>
              <a:ext uri="{FF2B5EF4-FFF2-40B4-BE49-F238E27FC236}">
                <a16:creationId xmlns:a16="http://schemas.microsoft.com/office/drawing/2014/main" id="{D75D326A-69D4-0CD5-F4E7-A2F70AFD3E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A7DC63-8CCA-DF3F-12E9-A82C2B4522C7}"/>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2362013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1BD53-4DD0-7300-4585-9CC3B92655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7F5573-6447-1528-D349-FE2CE507AFF2}"/>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4" name="Footer Placeholder 3">
            <a:extLst>
              <a:ext uri="{FF2B5EF4-FFF2-40B4-BE49-F238E27FC236}">
                <a16:creationId xmlns:a16="http://schemas.microsoft.com/office/drawing/2014/main" id="{87DA5834-D8BE-0531-A55E-94D47E8555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540FA7-8543-E44D-ADED-4D5950325CD7}"/>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193984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1A3266-7AD8-6D93-3701-CD097687A6C2}"/>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3" name="Footer Placeholder 2">
            <a:extLst>
              <a:ext uri="{FF2B5EF4-FFF2-40B4-BE49-F238E27FC236}">
                <a16:creationId xmlns:a16="http://schemas.microsoft.com/office/drawing/2014/main" id="{03EA5BC8-6A62-7DCC-F540-A2A29D6F9A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9B063D-BB37-2014-B2AC-D7C605E9A876}"/>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612077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7DB46-9815-F29F-CE4F-8777962BB1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01416E-9F9A-724A-8BBD-153C31D0D8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027C5D-16DC-830E-0EB0-6926C2066A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A50E5C-3D0F-26B7-1261-72AB6856A6E4}"/>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6" name="Footer Placeholder 5">
            <a:extLst>
              <a:ext uri="{FF2B5EF4-FFF2-40B4-BE49-F238E27FC236}">
                <a16:creationId xmlns:a16="http://schemas.microsoft.com/office/drawing/2014/main" id="{CDD56A2A-0F4C-CD50-4844-4465C6BDB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74C242-FD3E-2D5E-4C34-87C6E25488D4}"/>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2396475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641AD-855C-D436-0BBB-9F66AC00BF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954BB4-8368-02DD-85E2-AA7CC45ACA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897EC2-21B1-EAE3-412D-AD7BC0F2B9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560AAC-9C06-5023-72CF-25A27707E59D}"/>
              </a:ext>
            </a:extLst>
          </p:cNvPr>
          <p:cNvSpPr>
            <a:spLocks noGrp="1"/>
          </p:cNvSpPr>
          <p:nvPr>
            <p:ph type="dt" sz="half" idx="10"/>
          </p:nvPr>
        </p:nvSpPr>
        <p:spPr/>
        <p:txBody>
          <a:bodyPr/>
          <a:lstStyle/>
          <a:p>
            <a:fld id="{A5011691-142B-4028-B3D7-37A3AD9C3B6F}" type="datetimeFigureOut">
              <a:rPr lang="en-US" smtClean="0"/>
              <a:t>8/13/2026</a:t>
            </a:fld>
            <a:endParaRPr lang="en-US"/>
          </a:p>
        </p:txBody>
      </p:sp>
      <p:sp>
        <p:nvSpPr>
          <p:cNvPr id="6" name="Footer Placeholder 5">
            <a:extLst>
              <a:ext uri="{FF2B5EF4-FFF2-40B4-BE49-F238E27FC236}">
                <a16:creationId xmlns:a16="http://schemas.microsoft.com/office/drawing/2014/main" id="{407C45F1-AB81-BEBB-0790-5B491A7A8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55F423-7952-1938-9DB6-34F683227A32}"/>
              </a:ext>
            </a:extLst>
          </p:cNvPr>
          <p:cNvSpPr>
            <a:spLocks noGrp="1"/>
          </p:cNvSpPr>
          <p:nvPr>
            <p:ph type="sldNum" sz="quarter" idx="12"/>
          </p:nvPr>
        </p:nvSpPr>
        <p:spPr/>
        <p:txBody>
          <a:bodyPr/>
          <a:lstStyle/>
          <a:p>
            <a:fld id="{E20E6CF0-9718-4BF1-AC7C-8DF39B464546}" type="slidenum">
              <a:rPr lang="en-US" smtClean="0"/>
              <a:t>‹#›</a:t>
            </a:fld>
            <a:endParaRPr lang="en-US"/>
          </a:p>
        </p:txBody>
      </p:sp>
    </p:spTree>
    <p:extLst>
      <p:ext uri="{BB962C8B-B14F-4D97-AF65-F5344CB8AC3E}">
        <p14:creationId xmlns:p14="http://schemas.microsoft.com/office/powerpoint/2010/main" val="1689083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985043-AB3C-C641-35D0-148501F004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88C7BD-375D-A748-24E0-8D90CD74D6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925610-2065-3233-2752-725E115702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011691-142B-4028-B3D7-37A3AD9C3B6F}" type="datetimeFigureOut">
              <a:rPr lang="en-US" smtClean="0"/>
              <a:t>8/13/2026</a:t>
            </a:fld>
            <a:endParaRPr lang="en-US"/>
          </a:p>
        </p:txBody>
      </p:sp>
      <p:sp>
        <p:nvSpPr>
          <p:cNvPr id="5" name="Footer Placeholder 4">
            <a:extLst>
              <a:ext uri="{FF2B5EF4-FFF2-40B4-BE49-F238E27FC236}">
                <a16:creationId xmlns:a16="http://schemas.microsoft.com/office/drawing/2014/main" id="{14BC00A6-AE25-ADB7-B655-2A215BA23B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E0FA5A-4591-B1FB-0627-12043F420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0E6CF0-9718-4BF1-AC7C-8DF39B464546}" type="slidenum">
              <a:rPr lang="en-US" smtClean="0"/>
              <a:t>‹#›</a:t>
            </a:fld>
            <a:endParaRPr lang="en-US"/>
          </a:p>
        </p:txBody>
      </p:sp>
    </p:spTree>
    <p:extLst>
      <p:ext uri="{BB962C8B-B14F-4D97-AF65-F5344CB8AC3E}">
        <p14:creationId xmlns:p14="http://schemas.microsoft.com/office/powerpoint/2010/main" val="117739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caufc.org/wp-content/uploads/2025/03/Hauer-Peterson-2014-urban-forest-program-censu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microsoft.com/office/2014/relationships/chartEx" Target="../charts/chartEx1.xml"/><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14/relationships/chartEx" Target="../charts/chartEx2.xml"/><Relationship Id="rId5" Type="http://schemas.openxmlformats.org/officeDocument/2006/relationships/image" Target="../media/image10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5798CC-DC87-607D-B687-61551B9C051A}"/>
              </a:ext>
            </a:extLst>
          </p:cNvPr>
          <p:cNvPicPr>
            <a:picLocks noChangeAspect="1"/>
          </p:cNvPicPr>
          <p:nvPr/>
        </p:nvPicPr>
        <p:blipFill>
          <a:blip r:embed="rId3" cstate="hqprint">
            <a:alphaModFix amt="20000"/>
            <a:extLst>
              <a:ext uri="{28A0092B-C50C-407E-A947-70E740481C1C}">
                <a14:useLocalDpi xmlns:a14="http://schemas.microsoft.com/office/drawing/2010/main"/>
              </a:ext>
            </a:extLst>
          </a:blip>
          <a:srcRect/>
          <a:stretch>
            <a:fillRect/>
          </a:stretch>
        </p:blipFill>
        <p:spPr>
          <a:xfrm>
            <a:off x="0" y="0"/>
            <a:ext cx="12192915" cy="6858000"/>
          </a:xfrm>
          <a:prstGeom prst="rect">
            <a:avLst/>
          </a:prstGeom>
        </p:spPr>
      </p:pic>
      <p:pic>
        <p:nvPicPr>
          <p:cNvPr id="4" name="Picture 3">
            <a:extLst>
              <a:ext uri="{FF2B5EF4-FFF2-40B4-BE49-F238E27FC236}">
                <a16:creationId xmlns:a16="http://schemas.microsoft.com/office/drawing/2014/main" id="{055F75C7-93BD-EBC9-5B76-9B4D8181C737}"/>
              </a:ext>
            </a:extLst>
          </p:cNvPr>
          <p:cNvPicPr>
            <a:picLocks noChangeAspect="1"/>
          </p:cNvPicPr>
          <p:nvPr/>
        </p:nvPicPr>
        <p:blipFill>
          <a:blip r:embed="rId4"/>
          <a:stretch>
            <a:fillRect/>
          </a:stretch>
        </p:blipFill>
        <p:spPr>
          <a:xfrm>
            <a:off x="0" y="6559551"/>
            <a:ext cx="12192000" cy="298449"/>
          </a:xfrm>
          <a:prstGeom prst="rect">
            <a:avLst/>
          </a:prstGeom>
        </p:spPr>
      </p:pic>
      <p:pic>
        <p:nvPicPr>
          <p:cNvPr id="6" name="Picture 5">
            <a:extLst>
              <a:ext uri="{FF2B5EF4-FFF2-40B4-BE49-F238E27FC236}">
                <a16:creationId xmlns:a16="http://schemas.microsoft.com/office/drawing/2014/main" id="{99B24F16-9F31-D878-F553-20FC08255507}"/>
              </a:ext>
            </a:extLst>
          </p:cNvPr>
          <p:cNvPicPr>
            <a:picLocks noChangeAspect="1"/>
          </p:cNvPicPr>
          <p:nvPr/>
        </p:nvPicPr>
        <p:blipFill>
          <a:blip r:embed="rId5"/>
          <a:srcRect t="2768" b="57334"/>
          <a:stretch>
            <a:fillRect/>
          </a:stretch>
        </p:blipFill>
        <p:spPr>
          <a:xfrm>
            <a:off x="-1" y="-129"/>
            <a:ext cx="12191999" cy="298449"/>
          </a:xfrm>
          <a:prstGeom prst="rect">
            <a:avLst/>
          </a:prstGeom>
        </p:spPr>
      </p:pic>
      <p:sp>
        <p:nvSpPr>
          <p:cNvPr id="2" name="Title 1">
            <a:extLst>
              <a:ext uri="{FF2B5EF4-FFF2-40B4-BE49-F238E27FC236}">
                <a16:creationId xmlns:a16="http://schemas.microsoft.com/office/drawing/2014/main" id="{E337245E-0E17-BA45-4A35-E9C0D1CB6A6A}"/>
              </a:ext>
            </a:extLst>
          </p:cNvPr>
          <p:cNvSpPr>
            <a:spLocks noGrp="1"/>
          </p:cNvSpPr>
          <p:nvPr>
            <p:ph type="ctrTitle"/>
          </p:nvPr>
        </p:nvSpPr>
        <p:spPr>
          <a:xfrm>
            <a:off x="-1" y="685677"/>
            <a:ext cx="12034425" cy="883680"/>
          </a:xfrm>
        </p:spPr>
        <p:txBody>
          <a:bodyPr>
            <a:noAutofit/>
          </a:bodyPr>
          <a:lstStyle/>
          <a:p>
            <a:br>
              <a:rPr lang="en-US" sz="4400" b="1" dirty="0">
                <a:latin typeface="Arial" panose="020B0604020202020204" pitchFamily="34" charset="0"/>
                <a:cs typeface="Arial" panose="020B0604020202020204" pitchFamily="34" charset="0"/>
              </a:rPr>
            </a:br>
            <a:endParaRPr lang="en-US" sz="4400" b="1"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9D155345-EC93-895B-200B-7BF988FE51C9}"/>
              </a:ext>
            </a:extLst>
          </p:cNvPr>
          <p:cNvPicPr>
            <a:picLocks noChangeAspect="1"/>
          </p:cNvPicPr>
          <p:nvPr/>
        </p:nvPicPr>
        <p:blipFill>
          <a:blip r:embed="rId6"/>
          <a:stretch>
            <a:fillRect/>
          </a:stretch>
        </p:blipFill>
        <p:spPr>
          <a:xfrm>
            <a:off x="78783" y="389981"/>
            <a:ext cx="1179375" cy="1179375"/>
          </a:xfrm>
          <a:prstGeom prst="rect">
            <a:avLst/>
          </a:prstGeom>
        </p:spPr>
      </p:pic>
      <p:sp>
        <p:nvSpPr>
          <p:cNvPr id="9" name="Title 1">
            <a:extLst>
              <a:ext uri="{FF2B5EF4-FFF2-40B4-BE49-F238E27FC236}">
                <a16:creationId xmlns:a16="http://schemas.microsoft.com/office/drawing/2014/main" id="{F74345AD-A047-A307-7E82-F32E9D9D13BE}"/>
              </a:ext>
            </a:extLst>
          </p:cNvPr>
          <p:cNvSpPr txBox="1">
            <a:spLocks/>
          </p:cNvSpPr>
          <p:nvPr/>
        </p:nvSpPr>
        <p:spPr>
          <a:xfrm>
            <a:off x="1336943" y="1122362"/>
            <a:ext cx="9540854" cy="416615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Aptos Display" panose="02110004020202020204"/>
                <a:ea typeface="+mj-ea"/>
                <a:cs typeface="+mj-cs"/>
              </a:rPr>
              <a:t>2026 UFMP Vision and Goals</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Aptos Display" panose="0211000402020202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noFill/>
                </a:ln>
                <a:solidFill>
                  <a:prstClr val="black"/>
                </a:solidFill>
                <a:effectLst/>
                <a:uLnTx/>
                <a:uFillTx/>
                <a:latin typeface="Aptos Display" panose="02110004020202020204"/>
                <a:ea typeface="+mj-ea"/>
                <a:cs typeface="+mj-cs"/>
              </a:rPr>
              <a:t>Planning Commission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600" b="0" i="0" u="none" strike="noStrike" kern="1200" cap="none" spc="0" normalizeH="0" baseline="0" noProof="0" dirty="0">
                <a:ln>
                  <a:noFill/>
                </a:ln>
                <a:solidFill>
                  <a:prstClr val="black"/>
                </a:solidFill>
                <a:effectLst/>
                <a:uLnTx/>
                <a:uFillTx/>
                <a:latin typeface="Aptos Display" panose="02110004020202020204"/>
                <a:ea typeface="+mj-ea"/>
                <a:cs typeface="+mj-cs"/>
              </a:rPr>
              <a:t> August 13, 2026</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600" b="0" i="0" u="none" strike="noStrike" kern="1200" cap="none" spc="0" normalizeH="0" baseline="0" noProof="0" dirty="0">
              <a:ln>
                <a:noFill/>
              </a:ln>
              <a:solidFill>
                <a:prstClr val="black"/>
              </a:solidFill>
              <a:effectLst/>
              <a:uLnTx/>
              <a:uFillTx/>
              <a:latin typeface="Aptos Display" panose="0211000402020202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Display" panose="02110004020202020204"/>
                <a:ea typeface="+mj-ea"/>
                <a:cs typeface="+mj-cs"/>
              </a:rPr>
              <a:t>Anna Heckman, Environmental Program Coordinator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Board Certified Master Arborist, Certified Urban and Community Forester</a:t>
            </a:r>
          </a:p>
        </p:txBody>
      </p:sp>
    </p:spTree>
    <p:extLst>
      <p:ext uri="{BB962C8B-B14F-4D97-AF65-F5344CB8AC3E}">
        <p14:creationId xmlns:p14="http://schemas.microsoft.com/office/powerpoint/2010/main" val="77801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8DC1A32-9BA3-C67F-3E9C-6C5988DD1DA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7236466" y="1155033"/>
            <a:ext cx="3974576" cy="5101223"/>
          </a:xfrm>
          <a:prstGeom prst="rect">
            <a:avLst/>
          </a:prstGeom>
        </p:spPr>
      </p:pic>
      <p:pic>
        <p:nvPicPr>
          <p:cNvPr id="27" name="Picture 26">
            <a:extLst>
              <a:ext uri="{FF2B5EF4-FFF2-40B4-BE49-F238E27FC236}">
                <a16:creationId xmlns:a16="http://schemas.microsoft.com/office/drawing/2014/main" id="{1A019BE3-0BC5-4C1D-A6C1-07FEEBB0EEE3}"/>
              </a:ext>
            </a:extLst>
          </p:cNvPr>
          <p:cNvPicPr>
            <a:picLocks noChangeAspect="1"/>
          </p:cNvPicPr>
          <p:nvPr/>
        </p:nvPicPr>
        <p:blipFill>
          <a:blip r:embed="rId4" cstate="hqprint">
            <a:alphaModFix amt="75000"/>
            <a:extLst>
              <a:ext uri="{28A0092B-C50C-407E-A947-70E740481C1C}">
                <a14:useLocalDpi xmlns:a14="http://schemas.microsoft.com/office/drawing/2010/main"/>
              </a:ext>
            </a:extLst>
          </a:blip>
          <a:srcRect/>
          <a:stretch>
            <a:fillRect/>
          </a:stretch>
        </p:blipFill>
        <p:spPr>
          <a:xfrm>
            <a:off x="812608" y="1148811"/>
            <a:ext cx="4015462" cy="5110552"/>
          </a:xfrm>
          <a:prstGeom prst="rect">
            <a:avLst/>
          </a:prstGeom>
        </p:spPr>
      </p:pic>
      <p:pic>
        <p:nvPicPr>
          <p:cNvPr id="29" name="Picture 28">
            <a:extLst>
              <a:ext uri="{FF2B5EF4-FFF2-40B4-BE49-F238E27FC236}">
                <a16:creationId xmlns:a16="http://schemas.microsoft.com/office/drawing/2014/main" id="{524CEA5A-7EA5-5885-A48C-955B00B5A9F4}"/>
              </a:ext>
            </a:extLst>
          </p:cNvPr>
          <p:cNvPicPr>
            <a:picLocks noChangeAspect="1"/>
          </p:cNvPicPr>
          <p:nvPr/>
        </p:nvPicPr>
        <p:blipFill>
          <a:blip r:embed="rId5" cstate="hqprint">
            <a:alphaModFix amt="75000"/>
            <a:extLst>
              <a:ext uri="{28A0092B-C50C-407E-A947-70E740481C1C}">
                <a14:useLocalDpi xmlns:a14="http://schemas.microsoft.com/office/drawing/2010/main"/>
              </a:ext>
            </a:extLst>
          </a:blip>
          <a:srcRect/>
          <a:stretch>
            <a:fillRect/>
          </a:stretch>
        </p:blipFill>
        <p:spPr>
          <a:xfrm rot="5400000">
            <a:off x="6685744" y="1737574"/>
            <a:ext cx="5076018" cy="3974576"/>
          </a:xfrm>
          <a:prstGeom prst="rect">
            <a:avLst/>
          </a:prstGeom>
        </p:spPr>
      </p:pic>
      <p:sp>
        <p:nvSpPr>
          <p:cNvPr id="2" name="TextBox 1">
            <a:extLst>
              <a:ext uri="{FF2B5EF4-FFF2-40B4-BE49-F238E27FC236}">
                <a16:creationId xmlns:a16="http://schemas.microsoft.com/office/drawing/2014/main" id="{F256A7A5-0AFB-7DA5-DEBF-C3066FD2B280}"/>
              </a:ext>
            </a:extLst>
          </p:cNvPr>
          <p:cNvSpPr txBox="1"/>
          <p:nvPr/>
        </p:nvSpPr>
        <p:spPr>
          <a:xfrm>
            <a:off x="365761" y="132669"/>
            <a:ext cx="11271182" cy="102236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dirty="0"/>
              <a:t>Goal 2: </a:t>
            </a:r>
            <a:r>
              <a:rPr lang="en-US" sz="2400" dirty="0"/>
              <a:t>Maximize the benefits urban forests can provide as an essential community asset and leverage these benefits to pursue the goals of other City strategic plans</a:t>
            </a:r>
            <a:endParaRPr lang="en-US" sz="2800" kern="1200" dirty="0">
              <a:latin typeface="+mj-lt"/>
              <a:ea typeface="+mj-ea"/>
              <a:cs typeface="+mj-cs"/>
            </a:endParaRPr>
          </a:p>
        </p:txBody>
      </p:sp>
      <p:sp>
        <p:nvSpPr>
          <p:cNvPr id="15" name="TextBox 14">
            <a:extLst>
              <a:ext uri="{FF2B5EF4-FFF2-40B4-BE49-F238E27FC236}">
                <a16:creationId xmlns:a16="http://schemas.microsoft.com/office/drawing/2014/main" id="{9DD5EAA8-EC4A-FF7F-B47B-517D6A62E8E3}"/>
              </a:ext>
            </a:extLst>
          </p:cNvPr>
          <p:cNvSpPr txBox="1"/>
          <p:nvPr/>
        </p:nvSpPr>
        <p:spPr>
          <a:xfrm>
            <a:off x="5081619" y="6291429"/>
            <a:ext cx="2028761" cy="538609"/>
          </a:xfrm>
          <a:prstGeom prst="rect">
            <a:avLst/>
          </a:prstGeom>
          <a:noFill/>
        </p:spPr>
        <p:txBody>
          <a:bodyPr wrap="square" rtlCol="0">
            <a:spAutoFit/>
          </a:bodyPr>
          <a:lstStyle/>
          <a:p>
            <a:r>
              <a:rPr lang="en-US" sz="1050" dirty="0"/>
              <a:t>King Conservation District Urban Forest Health:  </a:t>
            </a:r>
          </a:p>
          <a:p>
            <a:r>
              <a:rPr lang="en-US" sz="800" dirty="0"/>
              <a:t>https://pg-cloud.com/KingCD-Cities/</a:t>
            </a:r>
          </a:p>
        </p:txBody>
      </p:sp>
      <p:pic>
        <p:nvPicPr>
          <p:cNvPr id="21" name="Picture 20">
            <a:extLst>
              <a:ext uri="{FF2B5EF4-FFF2-40B4-BE49-F238E27FC236}">
                <a16:creationId xmlns:a16="http://schemas.microsoft.com/office/drawing/2014/main" id="{49CBC91C-2E56-7015-D0BE-71A88EE29E8F}"/>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812608" y="1148811"/>
            <a:ext cx="4015462" cy="5107445"/>
          </a:xfrm>
          <a:prstGeom prst="rect">
            <a:avLst/>
          </a:prstGeom>
        </p:spPr>
      </p:pic>
      <p:sp>
        <p:nvSpPr>
          <p:cNvPr id="22" name="TextBox 21">
            <a:extLst>
              <a:ext uri="{FF2B5EF4-FFF2-40B4-BE49-F238E27FC236}">
                <a16:creationId xmlns:a16="http://schemas.microsoft.com/office/drawing/2014/main" id="{07889882-1568-1536-AE0C-4E2727B1AA98}"/>
              </a:ext>
            </a:extLst>
          </p:cNvPr>
          <p:cNvSpPr txBox="1"/>
          <p:nvPr/>
        </p:nvSpPr>
        <p:spPr>
          <a:xfrm>
            <a:off x="812607" y="6206625"/>
            <a:ext cx="4015463" cy="707886"/>
          </a:xfrm>
          <a:prstGeom prst="rect">
            <a:avLst/>
          </a:prstGeom>
          <a:noFill/>
        </p:spPr>
        <p:txBody>
          <a:bodyPr wrap="square" rtlCol="0">
            <a:spAutoFit/>
          </a:bodyPr>
          <a:lstStyle/>
          <a:p>
            <a:r>
              <a:rPr lang="en-US" sz="2000" dirty="0"/>
              <a:t>Low canopy cover and high stormwater reduction potential</a:t>
            </a:r>
          </a:p>
        </p:txBody>
      </p:sp>
      <p:sp>
        <p:nvSpPr>
          <p:cNvPr id="25" name="TextBox 24">
            <a:extLst>
              <a:ext uri="{FF2B5EF4-FFF2-40B4-BE49-F238E27FC236}">
                <a16:creationId xmlns:a16="http://schemas.microsoft.com/office/drawing/2014/main" id="{20C0FCB9-870A-68E3-8096-6318E4211B7C}"/>
              </a:ext>
            </a:extLst>
          </p:cNvPr>
          <p:cNvSpPr txBox="1"/>
          <p:nvPr/>
        </p:nvSpPr>
        <p:spPr>
          <a:xfrm>
            <a:off x="7236465" y="6206790"/>
            <a:ext cx="4015463" cy="707886"/>
          </a:xfrm>
          <a:prstGeom prst="rect">
            <a:avLst/>
          </a:prstGeom>
          <a:noFill/>
        </p:spPr>
        <p:txBody>
          <a:bodyPr wrap="square" rtlCol="0">
            <a:spAutoFit/>
          </a:bodyPr>
          <a:lstStyle/>
          <a:p>
            <a:r>
              <a:rPr lang="en-US" sz="2000" dirty="0"/>
              <a:t>Low canopy cover and high heat island reduction potential</a:t>
            </a:r>
          </a:p>
        </p:txBody>
      </p:sp>
    </p:spTree>
    <p:extLst>
      <p:ext uri="{BB962C8B-B14F-4D97-AF65-F5344CB8AC3E}">
        <p14:creationId xmlns:p14="http://schemas.microsoft.com/office/powerpoint/2010/main" val="261159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2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9"/>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7">
            <a:extLst>
              <a:ext uri="{FF2B5EF4-FFF2-40B4-BE49-F238E27FC236}">
                <a16:creationId xmlns:a16="http://schemas.microsoft.com/office/drawing/2014/main" id="{3CD09BA9-4D74-2F1B-B8D5-0D46F2CB91E7}"/>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085" y="0"/>
            <a:ext cx="12194169" cy="6858000"/>
          </a:xfrm>
          <a:prstGeom prst="rect">
            <a:avLst/>
          </a:prstGeom>
        </p:spPr>
      </p:pic>
      <p:sp>
        <p:nvSpPr>
          <p:cNvPr id="3" name="TextBox 2">
            <a:extLst>
              <a:ext uri="{FF2B5EF4-FFF2-40B4-BE49-F238E27FC236}">
                <a16:creationId xmlns:a16="http://schemas.microsoft.com/office/drawing/2014/main" id="{DD404A5D-E947-60BC-FF48-50315D49C84F}"/>
              </a:ext>
            </a:extLst>
          </p:cNvPr>
          <p:cNvSpPr txBox="1"/>
          <p:nvPr/>
        </p:nvSpPr>
        <p:spPr>
          <a:xfrm>
            <a:off x="171449" y="6649263"/>
            <a:ext cx="1081087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https://www.linkedin.com/posts/dionkucera_urbanheat-urbanforestry-gis-activity-7478181643522875392-kHnN</a:t>
            </a:r>
          </a:p>
        </p:txBody>
      </p:sp>
      <p:sp>
        <p:nvSpPr>
          <p:cNvPr id="2" name="Slide Number Placeholder 1">
            <a:extLst>
              <a:ext uri="{FF2B5EF4-FFF2-40B4-BE49-F238E27FC236}">
                <a16:creationId xmlns:a16="http://schemas.microsoft.com/office/drawing/2014/main" id="{451FB2A2-099F-00E6-35C9-924D36823CFF}"/>
              </a:ext>
            </a:extLst>
          </p:cNvPr>
          <p:cNvSpPr>
            <a:spLocks noGrp="1"/>
          </p:cNvSpPr>
          <p:nvPr>
            <p:ph type="sldNum" sz="quarter" idx="12"/>
          </p:nvPr>
        </p:nvSpPr>
        <p:spPr/>
        <p:txBody>
          <a:bodyPr/>
          <a:lstStyle/>
          <a:p>
            <a:fld id="{DE32F92D-0FFD-42BD-9DD8-7F7C031DFC0D}" type="slidenum">
              <a:rPr lang="en-US" smtClean="0"/>
              <a:t>11</a:t>
            </a:fld>
            <a:endParaRPr lang="en-US"/>
          </a:p>
        </p:txBody>
      </p:sp>
    </p:spTree>
    <p:extLst>
      <p:ext uri="{BB962C8B-B14F-4D97-AF65-F5344CB8AC3E}">
        <p14:creationId xmlns:p14="http://schemas.microsoft.com/office/powerpoint/2010/main" val="406220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38D1A-853D-BEC4-052E-78000925561A}"/>
            </a:ext>
          </a:extLst>
        </p:cNvPr>
        <p:cNvGrpSpPr/>
        <p:nvPr/>
      </p:nvGrpSpPr>
      <p:grpSpPr>
        <a:xfrm>
          <a:off x="0" y="0"/>
          <a:ext cx="0" cy="0"/>
          <a:chOff x="0" y="0"/>
          <a:chExt cx="0" cy="0"/>
        </a:xfrm>
      </p:grpSpPr>
      <p:pic>
        <p:nvPicPr>
          <p:cNvPr id="5" name="Picture 4" descr="Kirkland 2023 Tree Canopy and Land Use Map.jpg">
            <a:extLst>
              <a:ext uri="{FF2B5EF4-FFF2-40B4-BE49-F238E27FC236}">
                <a16:creationId xmlns:a16="http://schemas.microsoft.com/office/drawing/2014/main" id="{A50CD328-97C4-A3A5-56B7-055FC4F1D11D}"/>
              </a:ext>
            </a:extLst>
          </p:cNvPr>
          <p:cNvPicPr>
            <a:picLocks noChangeAspect="1"/>
          </p:cNvPicPr>
          <p:nvPr/>
        </p:nvPicPr>
        <p:blipFill>
          <a:blip r:embed="rId2"/>
          <a:stretch>
            <a:fillRect/>
          </a:stretch>
        </p:blipFill>
        <p:spPr>
          <a:xfrm>
            <a:off x="1144125" y="599410"/>
            <a:ext cx="4728339" cy="6119026"/>
          </a:xfrm>
          <a:prstGeom prst="rect">
            <a:avLst/>
          </a:prstGeom>
        </p:spPr>
      </p:pic>
      <p:pic>
        <p:nvPicPr>
          <p:cNvPr id="7" name="Picture 6" descr="Kirkland 2023 Tree Canopy and Land Use Map.jpg">
            <a:extLst>
              <a:ext uri="{FF2B5EF4-FFF2-40B4-BE49-F238E27FC236}">
                <a16:creationId xmlns:a16="http://schemas.microsoft.com/office/drawing/2014/main" id="{B78257DF-FBAB-0BC5-1E64-F6F0FA166CF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30391" y="4227370"/>
            <a:ext cx="2573203" cy="2356310"/>
          </a:xfrm>
          <a:prstGeom prst="rect">
            <a:avLst/>
          </a:prstGeom>
          <a:ln w="19050">
            <a:solidFill>
              <a:schemeClr val="accent4">
                <a:lumMod val="75000"/>
              </a:schemeClr>
            </a:solidFill>
          </a:ln>
        </p:spPr>
      </p:pic>
      <p:pic>
        <p:nvPicPr>
          <p:cNvPr id="8" name="Picture 7" descr="Kirkland Neighborhood and Urban Center Tree Canopy Map.jpg">
            <a:extLst>
              <a:ext uri="{FF2B5EF4-FFF2-40B4-BE49-F238E27FC236}">
                <a16:creationId xmlns:a16="http://schemas.microsoft.com/office/drawing/2014/main" id="{1691F6D8-DEE9-41D6-7DC5-6825B56002B2}"/>
              </a:ext>
            </a:extLst>
          </p:cNvPr>
          <p:cNvPicPr>
            <a:picLocks noChangeAspect="1"/>
          </p:cNvPicPr>
          <p:nvPr/>
        </p:nvPicPr>
        <p:blipFill>
          <a:blip r:embed="rId4"/>
          <a:stretch>
            <a:fillRect/>
          </a:stretch>
        </p:blipFill>
        <p:spPr>
          <a:xfrm>
            <a:off x="6914714" y="599848"/>
            <a:ext cx="4835844" cy="6258152"/>
          </a:xfrm>
          <a:prstGeom prst="rect">
            <a:avLst/>
          </a:prstGeom>
        </p:spPr>
      </p:pic>
      <p:sp>
        <p:nvSpPr>
          <p:cNvPr id="3" name="TextBox 2">
            <a:extLst>
              <a:ext uri="{FF2B5EF4-FFF2-40B4-BE49-F238E27FC236}">
                <a16:creationId xmlns:a16="http://schemas.microsoft.com/office/drawing/2014/main" id="{A3098512-3BA8-E4FC-C721-47B749520562}"/>
              </a:ext>
            </a:extLst>
          </p:cNvPr>
          <p:cNvSpPr txBox="1"/>
          <p:nvPr/>
        </p:nvSpPr>
        <p:spPr>
          <a:xfrm>
            <a:off x="441442" y="15073"/>
            <a:ext cx="11309116" cy="584775"/>
          </a:xfrm>
          <a:prstGeom prst="rect">
            <a:avLst/>
          </a:prstGeom>
          <a:noFill/>
        </p:spPr>
        <p:txBody>
          <a:bodyPr wrap="square">
            <a:spAutoFit/>
          </a:bodyPr>
          <a:lstStyle/>
          <a:p>
            <a:r>
              <a:rPr lang="en-US" sz="3200" dirty="0"/>
              <a:t>Goal 3: Build and maintain an average canopy cover of 40%</a:t>
            </a:r>
            <a:endParaRPr lang="en-US" sz="1200" dirty="0"/>
          </a:p>
        </p:txBody>
      </p:sp>
      <p:sp>
        <p:nvSpPr>
          <p:cNvPr id="22" name="TextBox 21">
            <a:extLst>
              <a:ext uri="{FF2B5EF4-FFF2-40B4-BE49-F238E27FC236}">
                <a16:creationId xmlns:a16="http://schemas.microsoft.com/office/drawing/2014/main" id="{C297A6E7-75B2-CE90-D80B-C1450ACB7B6F}"/>
              </a:ext>
            </a:extLst>
          </p:cNvPr>
          <p:cNvSpPr txBox="1"/>
          <p:nvPr/>
        </p:nvSpPr>
        <p:spPr>
          <a:xfrm>
            <a:off x="389430" y="4692032"/>
            <a:ext cx="521620" cy="276999"/>
          </a:xfrm>
          <a:prstGeom prst="rect">
            <a:avLst/>
          </a:prstGeom>
          <a:noFill/>
        </p:spPr>
        <p:txBody>
          <a:bodyPr wrap="square" rtlCol="0">
            <a:spAutoFit/>
          </a:bodyPr>
          <a:lstStyle/>
          <a:p>
            <a:r>
              <a:rPr lang="en-US" sz="1200" dirty="0"/>
              <a:t>27%</a:t>
            </a:r>
          </a:p>
        </p:txBody>
      </p:sp>
      <p:sp>
        <p:nvSpPr>
          <p:cNvPr id="24" name="TextBox 23">
            <a:extLst>
              <a:ext uri="{FF2B5EF4-FFF2-40B4-BE49-F238E27FC236}">
                <a16:creationId xmlns:a16="http://schemas.microsoft.com/office/drawing/2014/main" id="{6BFC6AFB-4619-EB18-FE75-78C8F8F413E3}"/>
              </a:ext>
            </a:extLst>
          </p:cNvPr>
          <p:cNvSpPr txBox="1"/>
          <p:nvPr/>
        </p:nvSpPr>
        <p:spPr>
          <a:xfrm>
            <a:off x="378712" y="4902343"/>
            <a:ext cx="488106" cy="276999"/>
          </a:xfrm>
          <a:prstGeom prst="rect">
            <a:avLst/>
          </a:prstGeom>
          <a:noFill/>
        </p:spPr>
        <p:txBody>
          <a:bodyPr wrap="square" rtlCol="0">
            <a:spAutoFit/>
          </a:bodyPr>
          <a:lstStyle/>
          <a:p>
            <a:r>
              <a:rPr lang="en-US" sz="1200" dirty="0"/>
              <a:t>18%</a:t>
            </a:r>
          </a:p>
        </p:txBody>
      </p:sp>
      <p:sp>
        <p:nvSpPr>
          <p:cNvPr id="26" name="TextBox 25">
            <a:extLst>
              <a:ext uri="{FF2B5EF4-FFF2-40B4-BE49-F238E27FC236}">
                <a16:creationId xmlns:a16="http://schemas.microsoft.com/office/drawing/2014/main" id="{C923600B-6495-CA4A-B503-FE66BD3437C0}"/>
              </a:ext>
            </a:extLst>
          </p:cNvPr>
          <p:cNvSpPr txBox="1"/>
          <p:nvPr/>
        </p:nvSpPr>
        <p:spPr>
          <a:xfrm>
            <a:off x="393118" y="5131629"/>
            <a:ext cx="482663" cy="276999"/>
          </a:xfrm>
          <a:prstGeom prst="rect">
            <a:avLst/>
          </a:prstGeom>
          <a:noFill/>
        </p:spPr>
        <p:txBody>
          <a:bodyPr wrap="square" rtlCol="0">
            <a:spAutoFit/>
          </a:bodyPr>
          <a:lstStyle/>
          <a:p>
            <a:r>
              <a:rPr lang="en-US" sz="1200" dirty="0"/>
              <a:t>34%</a:t>
            </a:r>
          </a:p>
        </p:txBody>
      </p:sp>
      <p:sp>
        <p:nvSpPr>
          <p:cNvPr id="28" name="TextBox 27">
            <a:extLst>
              <a:ext uri="{FF2B5EF4-FFF2-40B4-BE49-F238E27FC236}">
                <a16:creationId xmlns:a16="http://schemas.microsoft.com/office/drawing/2014/main" id="{6613A723-17D0-5FC9-770C-AC534FEDD351}"/>
              </a:ext>
            </a:extLst>
          </p:cNvPr>
          <p:cNvSpPr txBox="1"/>
          <p:nvPr/>
        </p:nvSpPr>
        <p:spPr>
          <a:xfrm>
            <a:off x="402743" y="5372656"/>
            <a:ext cx="482663" cy="276999"/>
          </a:xfrm>
          <a:prstGeom prst="rect">
            <a:avLst/>
          </a:prstGeom>
          <a:noFill/>
        </p:spPr>
        <p:txBody>
          <a:bodyPr wrap="square" rtlCol="0">
            <a:spAutoFit/>
          </a:bodyPr>
          <a:lstStyle/>
          <a:p>
            <a:r>
              <a:rPr lang="en-US" sz="1200" dirty="0"/>
              <a:t>39%</a:t>
            </a:r>
          </a:p>
        </p:txBody>
      </p:sp>
      <p:sp>
        <p:nvSpPr>
          <p:cNvPr id="30" name="TextBox 29">
            <a:extLst>
              <a:ext uri="{FF2B5EF4-FFF2-40B4-BE49-F238E27FC236}">
                <a16:creationId xmlns:a16="http://schemas.microsoft.com/office/drawing/2014/main" id="{81B69198-56B0-E488-0783-0931DB4D8113}"/>
              </a:ext>
            </a:extLst>
          </p:cNvPr>
          <p:cNvSpPr txBox="1"/>
          <p:nvPr/>
        </p:nvSpPr>
        <p:spPr>
          <a:xfrm>
            <a:off x="393317" y="5591913"/>
            <a:ext cx="482663" cy="276999"/>
          </a:xfrm>
          <a:prstGeom prst="rect">
            <a:avLst/>
          </a:prstGeom>
          <a:noFill/>
        </p:spPr>
        <p:txBody>
          <a:bodyPr wrap="square" rtlCol="0">
            <a:spAutoFit/>
          </a:bodyPr>
          <a:lstStyle/>
          <a:p>
            <a:r>
              <a:rPr lang="en-US" sz="1200" dirty="0"/>
              <a:t>25%</a:t>
            </a:r>
          </a:p>
        </p:txBody>
      </p:sp>
      <p:sp>
        <p:nvSpPr>
          <p:cNvPr id="32" name="TextBox 31">
            <a:extLst>
              <a:ext uri="{FF2B5EF4-FFF2-40B4-BE49-F238E27FC236}">
                <a16:creationId xmlns:a16="http://schemas.microsoft.com/office/drawing/2014/main" id="{0E70D5E3-64CB-0EB7-C314-E634AAA705EE}"/>
              </a:ext>
            </a:extLst>
          </p:cNvPr>
          <p:cNvSpPr txBox="1"/>
          <p:nvPr/>
        </p:nvSpPr>
        <p:spPr>
          <a:xfrm>
            <a:off x="389429" y="5810786"/>
            <a:ext cx="482663" cy="276999"/>
          </a:xfrm>
          <a:prstGeom prst="rect">
            <a:avLst/>
          </a:prstGeom>
          <a:noFill/>
        </p:spPr>
        <p:txBody>
          <a:bodyPr wrap="square" rtlCol="0">
            <a:spAutoFit/>
          </a:bodyPr>
          <a:lstStyle/>
          <a:p>
            <a:r>
              <a:rPr lang="en-US" sz="1200" dirty="0"/>
              <a:t>38%</a:t>
            </a:r>
          </a:p>
        </p:txBody>
      </p:sp>
      <p:sp>
        <p:nvSpPr>
          <p:cNvPr id="34" name="TextBox 33">
            <a:extLst>
              <a:ext uri="{FF2B5EF4-FFF2-40B4-BE49-F238E27FC236}">
                <a16:creationId xmlns:a16="http://schemas.microsoft.com/office/drawing/2014/main" id="{2F41FB09-0439-8A44-7373-CECB7A5A9BDC}"/>
              </a:ext>
            </a:extLst>
          </p:cNvPr>
          <p:cNvSpPr txBox="1"/>
          <p:nvPr/>
        </p:nvSpPr>
        <p:spPr>
          <a:xfrm>
            <a:off x="399055" y="6248202"/>
            <a:ext cx="482663" cy="276999"/>
          </a:xfrm>
          <a:prstGeom prst="rect">
            <a:avLst/>
          </a:prstGeom>
          <a:noFill/>
        </p:spPr>
        <p:txBody>
          <a:bodyPr wrap="square" rtlCol="0">
            <a:spAutoFit/>
          </a:bodyPr>
          <a:lstStyle/>
          <a:p>
            <a:r>
              <a:rPr lang="en-US" sz="1200" dirty="0"/>
              <a:t>85%</a:t>
            </a:r>
          </a:p>
        </p:txBody>
      </p:sp>
      <p:sp>
        <p:nvSpPr>
          <p:cNvPr id="36" name="TextBox 35">
            <a:extLst>
              <a:ext uri="{FF2B5EF4-FFF2-40B4-BE49-F238E27FC236}">
                <a16:creationId xmlns:a16="http://schemas.microsoft.com/office/drawing/2014/main" id="{786327C8-6F73-43B5-FEFC-B63598CE2227}"/>
              </a:ext>
            </a:extLst>
          </p:cNvPr>
          <p:cNvSpPr txBox="1"/>
          <p:nvPr/>
        </p:nvSpPr>
        <p:spPr>
          <a:xfrm>
            <a:off x="398891" y="6030259"/>
            <a:ext cx="482663" cy="276999"/>
          </a:xfrm>
          <a:prstGeom prst="rect">
            <a:avLst/>
          </a:prstGeom>
          <a:noFill/>
        </p:spPr>
        <p:txBody>
          <a:bodyPr wrap="square" rtlCol="0">
            <a:spAutoFit/>
          </a:bodyPr>
          <a:lstStyle/>
          <a:p>
            <a:r>
              <a:rPr lang="en-US" sz="1200" dirty="0"/>
              <a:t>78%</a:t>
            </a:r>
          </a:p>
        </p:txBody>
      </p:sp>
      <p:sp>
        <p:nvSpPr>
          <p:cNvPr id="85" name="Oval 84">
            <a:extLst>
              <a:ext uri="{FF2B5EF4-FFF2-40B4-BE49-F238E27FC236}">
                <a16:creationId xmlns:a16="http://schemas.microsoft.com/office/drawing/2014/main" id="{9A40E606-7EFE-93A0-482D-7AA7A4F4F149}"/>
              </a:ext>
            </a:extLst>
          </p:cNvPr>
          <p:cNvSpPr/>
          <p:nvPr/>
        </p:nvSpPr>
        <p:spPr>
          <a:xfrm>
            <a:off x="8867459" y="2368494"/>
            <a:ext cx="844432" cy="778967"/>
          </a:xfrm>
          <a:prstGeom prst="ellipse">
            <a:avLst/>
          </a:prstGeom>
          <a:noFill/>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100" b="1" dirty="0">
                <a:solidFill>
                  <a:schemeClr val="tx2"/>
                </a:solidFill>
              </a:rPr>
              <a:t>     23%</a:t>
            </a:r>
          </a:p>
        </p:txBody>
      </p:sp>
      <p:sp>
        <p:nvSpPr>
          <p:cNvPr id="87" name="Oval 86">
            <a:extLst>
              <a:ext uri="{FF2B5EF4-FFF2-40B4-BE49-F238E27FC236}">
                <a16:creationId xmlns:a16="http://schemas.microsoft.com/office/drawing/2014/main" id="{1E3201F6-0331-12FA-4651-0C0889AFB94E}"/>
              </a:ext>
            </a:extLst>
          </p:cNvPr>
          <p:cNvSpPr/>
          <p:nvPr/>
        </p:nvSpPr>
        <p:spPr>
          <a:xfrm>
            <a:off x="7662467" y="1210052"/>
            <a:ext cx="657147" cy="584774"/>
          </a:xfrm>
          <a:prstGeom prst="ellipse">
            <a:avLst/>
          </a:prstGeom>
          <a:noFill/>
          <a:ln>
            <a:solidFill>
              <a:schemeClr val="accent6">
                <a:lumMod val="60000"/>
                <a:lumOff val="4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100" b="1" dirty="0">
                <a:solidFill>
                  <a:schemeClr val="tx2"/>
                </a:solidFill>
              </a:rPr>
              <a:t>16%</a:t>
            </a:r>
          </a:p>
        </p:txBody>
      </p:sp>
      <p:sp>
        <p:nvSpPr>
          <p:cNvPr id="89" name="Oval 88">
            <a:extLst>
              <a:ext uri="{FF2B5EF4-FFF2-40B4-BE49-F238E27FC236}">
                <a16:creationId xmlns:a16="http://schemas.microsoft.com/office/drawing/2014/main" id="{A8C91B5C-CC81-6FCF-8B80-721BC2ACA77F}"/>
              </a:ext>
            </a:extLst>
          </p:cNvPr>
          <p:cNvSpPr/>
          <p:nvPr/>
        </p:nvSpPr>
        <p:spPr>
          <a:xfrm>
            <a:off x="9046335" y="1605687"/>
            <a:ext cx="764189" cy="584774"/>
          </a:xfrm>
          <a:prstGeom prst="ellipse">
            <a:avLst/>
          </a:prstGeom>
          <a:noFill/>
          <a:ln>
            <a:solidFill>
              <a:srgbClr val="FF000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sz="1100" dirty="0">
              <a:solidFill>
                <a:schemeClr val="tx2"/>
              </a:solidFill>
            </a:endParaRPr>
          </a:p>
          <a:p>
            <a:pPr algn="ctr"/>
            <a:r>
              <a:rPr lang="en-US" sz="1100" b="1" dirty="0">
                <a:solidFill>
                  <a:schemeClr val="tx2"/>
                </a:solidFill>
              </a:rPr>
              <a:t>9%</a:t>
            </a:r>
          </a:p>
        </p:txBody>
      </p:sp>
      <p:sp>
        <p:nvSpPr>
          <p:cNvPr id="91" name="Oval 90">
            <a:extLst>
              <a:ext uri="{FF2B5EF4-FFF2-40B4-BE49-F238E27FC236}">
                <a16:creationId xmlns:a16="http://schemas.microsoft.com/office/drawing/2014/main" id="{B790426C-BBD5-12CC-D22A-7151DBC38E17}"/>
              </a:ext>
            </a:extLst>
          </p:cNvPr>
          <p:cNvSpPr/>
          <p:nvPr/>
        </p:nvSpPr>
        <p:spPr>
          <a:xfrm>
            <a:off x="10589973" y="1925708"/>
            <a:ext cx="657148" cy="442786"/>
          </a:xfrm>
          <a:prstGeom prst="ellipse">
            <a:avLst/>
          </a:prstGeom>
          <a:noFill/>
          <a:ln>
            <a:solidFill>
              <a:srgbClr val="0070C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sz="1050" dirty="0">
              <a:solidFill>
                <a:schemeClr val="tx2"/>
              </a:solidFill>
            </a:endParaRPr>
          </a:p>
          <a:p>
            <a:pPr algn="ctr"/>
            <a:r>
              <a:rPr lang="en-US" sz="1100" b="1" dirty="0">
                <a:solidFill>
                  <a:schemeClr val="tx2"/>
                </a:solidFill>
              </a:rPr>
              <a:t>30%</a:t>
            </a:r>
          </a:p>
        </p:txBody>
      </p:sp>
      <p:sp>
        <p:nvSpPr>
          <p:cNvPr id="93" name="Oval 92">
            <a:extLst>
              <a:ext uri="{FF2B5EF4-FFF2-40B4-BE49-F238E27FC236}">
                <a16:creationId xmlns:a16="http://schemas.microsoft.com/office/drawing/2014/main" id="{704568D1-DD24-B009-2657-DBF9DD5A0E75}"/>
              </a:ext>
            </a:extLst>
          </p:cNvPr>
          <p:cNvSpPr/>
          <p:nvPr/>
        </p:nvSpPr>
        <p:spPr>
          <a:xfrm>
            <a:off x="9276650" y="4909565"/>
            <a:ext cx="940934" cy="601589"/>
          </a:xfrm>
          <a:prstGeom prst="ellipse">
            <a:avLst/>
          </a:prstGeom>
          <a:noFill/>
          <a:ln>
            <a:solidFill>
              <a:schemeClr val="accent6">
                <a:lumMod val="60000"/>
                <a:lumOff val="4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2"/>
                </a:solidFill>
              </a:rPr>
              <a:t>     </a:t>
            </a:r>
            <a:r>
              <a:rPr lang="en-US" sz="1100" b="1" dirty="0">
                <a:solidFill>
                  <a:schemeClr val="tx2"/>
                </a:solidFill>
              </a:rPr>
              <a:t>19%</a:t>
            </a:r>
            <a:r>
              <a:rPr lang="en-US" sz="1050" b="1" dirty="0">
                <a:solidFill>
                  <a:schemeClr val="tx2"/>
                </a:solidFill>
              </a:rPr>
              <a:t> </a:t>
            </a:r>
          </a:p>
        </p:txBody>
      </p:sp>
      <p:sp>
        <p:nvSpPr>
          <p:cNvPr id="95" name="Oval 94">
            <a:extLst>
              <a:ext uri="{FF2B5EF4-FFF2-40B4-BE49-F238E27FC236}">
                <a16:creationId xmlns:a16="http://schemas.microsoft.com/office/drawing/2014/main" id="{B5B710C2-1845-F936-FF1C-522D8E35C336}"/>
              </a:ext>
            </a:extLst>
          </p:cNvPr>
          <p:cNvSpPr/>
          <p:nvPr/>
        </p:nvSpPr>
        <p:spPr>
          <a:xfrm>
            <a:off x="10033530" y="3901100"/>
            <a:ext cx="631192" cy="510539"/>
          </a:xfrm>
          <a:prstGeom prst="ellipse">
            <a:avLst/>
          </a:prstGeom>
          <a:noFill/>
          <a:ln>
            <a:solidFill>
              <a:srgbClr val="0070C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sz="1400" dirty="0">
              <a:solidFill>
                <a:schemeClr val="tx2"/>
              </a:solidFill>
            </a:endParaRPr>
          </a:p>
          <a:p>
            <a:pPr algn="ctr"/>
            <a:r>
              <a:rPr lang="en-US" sz="1050" b="1" dirty="0">
                <a:solidFill>
                  <a:schemeClr val="tx2"/>
                </a:solidFill>
              </a:rPr>
              <a:t>23%</a:t>
            </a:r>
          </a:p>
        </p:txBody>
      </p:sp>
      <p:sp>
        <p:nvSpPr>
          <p:cNvPr id="97" name="Oval 96">
            <a:extLst>
              <a:ext uri="{FF2B5EF4-FFF2-40B4-BE49-F238E27FC236}">
                <a16:creationId xmlns:a16="http://schemas.microsoft.com/office/drawing/2014/main" id="{071414B6-1986-AA68-4A57-D22C2F9F8938}"/>
              </a:ext>
            </a:extLst>
          </p:cNvPr>
          <p:cNvSpPr/>
          <p:nvPr/>
        </p:nvSpPr>
        <p:spPr>
          <a:xfrm>
            <a:off x="10443510" y="1127549"/>
            <a:ext cx="657148" cy="442786"/>
          </a:xfrm>
          <a:prstGeom prst="ellipse">
            <a:avLst/>
          </a:prstGeom>
          <a:noFill/>
          <a:ln>
            <a:solidFill>
              <a:srgbClr val="FF000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sz="1050" dirty="0">
              <a:solidFill>
                <a:schemeClr val="tx2"/>
              </a:solidFill>
            </a:endParaRPr>
          </a:p>
          <a:p>
            <a:pPr algn="ctr"/>
            <a:r>
              <a:rPr lang="en-US" sz="1050" dirty="0">
                <a:solidFill>
                  <a:schemeClr val="tx2"/>
                </a:solidFill>
              </a:rPr>
              <a:t> </a:t>
            </a:r>
            <a:r>
              <a:rPr lang="en-US" sz="1100" b="1" dirty="0">
                <a:solidFill>
                  <a:schemeClr val="tx2"/>
                </a:solidFill>
              </a:rPr>
              <a:t>5%</a:t>
            </a:r>
            <a:endParaRPr lang="en-US" sz="1050" b="1" dirty="0">
              <a:solidFill>
                <a:schemeClr val="tx2"/>
              </a:solidFill>
            </a:endParaRPr>
          </a:p>
        </p:txBody>
      </p:sp>
      <p:sp>
        <p:nvSpPr>
          <p:cNvPr id="99" name="Oval 98">
            <a:extLst>
              <a:ext uri="{FF2B5EF4-FFF2-40B4-BE49-F238E27FC236}">
                <a16:creationId xmlns:a16="http://schemas.microsoft.com/office/drawing/2014/main" id="{EA5023FA-125B-A922-0E9B-15B80F42EED8}"/>
              </a:ext>
            </a:extLst>
          </p:cNvPr>
          <p:cNvSpPr/>
          <p:nvPr/>
        </p:nvSpPr>
        <p:spPr>
          <a:xfrm>
            <a:off x="10657230" y="4870832"/>
            <a:ext cx="865215" cy="681908"/>
          </a:xfrm>
          <a:prstGeom prst="ellipse">
            <a:avLst/>
          </a:prstGeom>
          <a:noFill/>
          <a:ln>
            <a:solidFill>
              <a:schemeClr val="accent6">
                <a:lumMod val="60000"/>
                <a:lumOff val="4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tx2"/>
                </a:solidFill>
              </a:rPr>
              <a:t>    </a:t>
            </a:r>
            <a:r>
              <a:rPr lang="en-US" sz="1100" b="1" dirty="0">
                <a:solidFill>
                  <a:schemeClr val="tx2"/>
                </a:solidFill>
              </a:rPr>
              <a:t>13%</a:t>
            </a:r>
            <a:endParaRPr lang="en-US" sz="1050" b="1" dirty="0">
              <a:solidFill>
                <a:schemeClr val="tx2"/>
              </a:solidFill>
            </a:endParaRPr>
          </a:p>
        </p:txBody>
      </p:sp>
      <p:sp>
        <p:nvSpPr>
          <p:cNvPr id="101" name="Oval 100">
            <a:extLst>
              <a:ext uri="{FF2B5EF4-FFF2-40B4-BE49-F238E27FC236}">
                <a16:creationId xmlns:a16="http://schemas.microsoft.com/office/drawing/2014/main" id="{A635D7F5-B8DA-B573-355C-224F0D69151B}"/>
              </a:ext>
            </a:extLst>
          </p:cNvPr>
          <p:cNvSpPr/>
          <p:nvPr/>
        </p:nvSpPr>
        <p:spPr>
          <a:xfrm>
            <a:off x="10310193" y="2650033"/>
            <a:ext cx="790466" cy="681908"/>
          </a:xfrm>
          <a:prstGeom prst="ellipse">
            <a:avLst/>
          </a:prstGeom>
          <a:noFill/>
          <a:ln>
            <a:solidFill>
              <a:srgbClr val="0070C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050" b="1" dirty="0">
                <a:solidFill>
                  <a:schemeClr val="tx2"/>
                </a:solidFill>
              </a:rPr>
              <a:t>    </a:t>
            </a:r>
            <a:r>
              <a:rPr lang="en-US" sz="1100" b="1" dirty="0">
                <a:solidFill>
                  <a:schemeClr val="tx2"/>
                </a:solidFill>
              </a:rPr>
              <a:t>25%</a:t>
            </a:r>
            <a:endParaRPr lang="en-US" sz="1050" b="1" dirty="0">
              <a:solidFill>
                <a:schemeClr val="tx2"/>
              </a:solidFill>
            </a:endParaRPr>
          </a:p>
        </p:txBody>
      </p:sp>
      <p:pic>
        <p:nvPicPr>
          <p:cNvPr id="12" name="Picture 11" descr="Kirkland Neighborhood and Urban Center Tree Canopy Map.jpg">
            <a:extLst>
              <a:ext uri="{FF2B5EF4-FFF2-40B4-BE49-F238E27FC236}">
                <a16:creationId xmlns:a16="http://schemas.microsoft.com/office/drawing/2014/main" id="{B92BB653-D85A-FA42-1721-834BD7258B17}"/>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6440957" y="5236144"/>
            <a:ext cx="2396048" cy="1482292"/>
          </a:xfrm>
          <a:prstGeom prst="rect">
            <a:avLst/>
          </a:prstGeom>
          <a:ln w="19050">
            <a:solidFill>
              <a:schemeClr val="tx2">
                <a:lumMod val="75000"/>
                <a:lumOff val="25000"/>
              </a:schemeClr>
            </a:solidFill>
          </a:ln>
        </p:spPr>
      </p:pic>
    </p:spTree>
    <p:extLst>
      <p:ext uri="{BB962C8B-B14F-4D97-AF65-F5344CB8AC3E}">
        <p14:creationId xmlns:p14="http://schemas.microsoft.com/office/powerpoint/2010/main" val="3618520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D07F11-A0EC-C572-8636-C2F7C6EDE36C}"/>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D2DA4F-130B-7772-0AEC-42E79C716426}"/>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Goal 4</a:t>
            </a:r>
          </a:p>
        </p:txBody>
      </p:sp>
      <p:sp>
        <p:nvSpPr>
          <p:cNvPr id="3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F9DC2989-3480-516C-D699-DE30294780D6}"/>
              </a:ext>
            </a:extLst>
          </p:cNvPr>
          <p:cNvSpPr>
            <a:spLocks noGrp="1"/>
          </p:cNvSpPr>
          <p:nvPr>
            <p:ph sz="half" idx="2"/>
          </p:nvPr>
        </p:nvSpPr>
        <p:spPr>
          <a:xfrm>
            <a:off x="640080" y="2872899"/>
            <a:ext cx="4243589" cy="3320668"/>
          </a:xfrm>
        </p:spPr>
        <p:txBody>
          <a:bodyPr vert="horz" lIns="91440" tIns="45720" rIns="91440" bIns="45720" rtlCol="0">
            <a:normAutofit/>
          </a:bodyPr>
          <a:lstStyle/>
          <a:p>
            <a:pPr marL="0" indent="0">
              <a:buNone/>
            </a:pPr>
            <a:r>
              <a:rPr lang="en-US" sz="2400" dirty="0"/>
              <a:t>Build public programs to educate and empower community members to participate in diverse urban forestry engagement opportunities and to increase community connectivity and understanding of Kirkland’s urban forest</a:t>
            </a:r>
          </a:p>
          <a:p>
            <a:pPr marL="0"/>
            <a:endParaRPr lang="en-US" sz="2200" dirty="0"/>
          </a:p>
        </p:txBody>
      </p:sp>
      <p:pic>
        <p:nvPicPr>
          <p:cNvPr id="7" name="Picture 6">
            <a:extLst>
              <a:ext uri="{FF2B5EF4-FFF2-40B4-BE49-F238E27FC236}">
                <a16:creationId xmlns:a16="http://schemas.microsoft.com/office/drawing/2014/main" id="{7E07542B-F69F-99A0-F2C9-150BDDB15D53}"/>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Slide Number Placeholder 2">
            <a:extLst>
              <a:ext uri="{FF2B5EF4-FFF2-40B4-BE49-F238E27FC236}">
                <a16:creationId xmlns:a16="http://schemas.microsoft.com/office/drawing/2014/main" id="{DA78B0BC-F4C3-4D9A-28FB-F1811384C20A}"/>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DE32F92D-0FFD-42BD-9DD8-7F7C031DFC0D}" type="slidenum">
              <a:rPr lang="en-US">
                <a:solidFill>
                  <a:srgbClr val="FFFFFF"/>
                </a:solidFill>
                <a:latin typeface="Calibri" panose="020F0502020204030204"/>
              </a:rPr>
              <a:pPr>
                <a:spcAft>
                  <a:spcPts val="600"/>
                </a:spcAft>
                <a:defRPr/>
              </a:pPr>
              <a:t>13</a:t>
            </a:fld>
            <a:endParaRPr lang="en-US">
              <a:solidFill>
                <a:srgbClr val="FFFFFF"/>
              </a:solidFill>
              <a:latin typeface="Calibri" panose="020F0502020204030204"/>
            </a:endParaRPr>
          </a:p>
        </p:txBody>
      </p:sp>
    </p:spTree>
    <p:extLst>
      <p:ext uri="{BB962C8B-B14F-4D97-AF65-F5344CB8AC3E}">
        <p14:creationId xmlns:p14="http://schemas.microsoft.com/office/powerpoint/2010/main" val="3452921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DD3907-2AC4-927D-4896-C44793F8FF2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2C9353-1678-BB8A-109D-8885C3EA7A77}"/>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Goal 5</a:t>
            </a:r>
          </a:p>
        </p:txBody>
      </p:sp>
      <p:sp>
        <p:nvSpPr>
          <p:cNvPr id="2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850F3D1-A5FE-A827-E831-D20771CF7ADA}"/>
              </a:ext>
            </a:extLst>
          </p:cNvPr>
          <p:cNvSpPr>
            <a:spLocks noGrp="1"/>
          </p:cNvSpPr>
          <p:nvPr>
            <p:ph sz="half" idx="2"/>
          </p:nvPr>
        </p:nvSpPr>
        <p:spPr>
          <a:xfrm>
            <a:off x="640080" y="2872899"/>
            <a:ext cx="4243589" cy="3320668"/>
          </a:xfrm>
        </p:spPr>
        <p:txBody>
          <a:bodyPr vert="horz" lIns="91440" tIns="45720" rIns="91440" bIns="45720" rtlCol="0">
            <a:normAutofit/>
          </a:bodyPr>
          <a:lstStyle/>
          <a:p>
            <a:pPr marL="0" indent="0">
              <a:buNone/>
            </a:pPr>
            <a:r>
              <a:rPr lang="en-US" dirty="0"/>
              <a:t>Build programmatic capacity to maintain and grow Kirkland’s urban forestry assets in a safe, efficient, and sustainable manner</a:t>
            </a:r>
          </a:p>
          <a:p>
            <a:pPr marL="0"/>
            <a:endParaRPr lang="en-US" sz="2200" dirty="0"/>
          </a:p>
        </p:txBody>
      </p:sp>
      <p:pic>
        <p:nvPicPr>
          <p:cNvPr id="7" name="Picture 6">
            <a:extLst>
              <a:ext uri="{FF2B5EF4-FFF2-40B4-BE49-F238E27FC236}">
                <a16:creationId xmlns:a16="http://schemas.microsoft.com/office/drawing/2014/main" id="{CBCC9A31-6B93-8673-1CD5-0A3AD2B52E0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6690167" y="0"/>
            <a:ext cx="5501833" cy="689616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Slide Number Placeholder 2">
            <a:extLst>
              <a:ext uri="{FF2B5EF4-FFF2-40B4-BE49-F238E27FC236}">
                <a16:creationId xmlns:a16="http://schemas.microsoft.com/office/drawing/2014/main" id="{C69BEF0A-7097-E15B-795B-1D21AC2BD60B}"/>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DE32F92D-0FFD-42BD-9DD8-7F7C031DFC0D}" type="slidenum">
              <a:rPr lang="en-US">
                <a:solidFill>
                  <a:srgbClr val="FFFFFF"/>
                </a:solidFill>
                <a:latin typeface="Calibri" panose="020F0502020204030204"/>
              </a:rPr>
              <a:pPr>
                <a:spcAft>
                  <a:spcPts val="600"/>
                </a:spcAft>
                <a:defRPr/>
              </a:pPr>
              <a:t>14</a:t>
            </a:fld>
            <a:endParaRPr lang="en-US">
              <a:solidFill>
                <a:srgbClr val="FFFFFF"/>
              </a:solidFill>
              <a:latin typeface="Calibri" panose="020F0502020204030204"/>
            </a:endParaRPr>
          </a:p>
        </p:txBody>
      </p:sp>
    </p:spTree>
    <p:extLst>
      <p:ext uri="{BB962C8B-B14F-4D97-AF65-F5344CB8AC3E}">
        <p14:creationId xmlns:p14="http://schemas.microsoft.com/office/powerpoint/2010/main" val="437037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40CF-EAFB-627F-0FE2-5C26492FCF44}"/>
              </a:ext>
            </a:extLst>
          </p:cNvPr>
          <p:cNvSpPr>
            <a:spLocks noGrp="1"/>
          </p:cNvSpPr>
          <p:nvPr>
            <p:ph type="title"/>
          </p:nvPr>
        </p:nvSpPr>
        <p:spPr>
          <a:xfrm>
            <a:off x="375138" y="266835"/>
            <a:ext cx="11441723" cy="907161"/>
          </a:xfrm>
        </p:spPr>
        <p:txBody>
          <a:bodyPr>
            <a:normAutofit/>
          </a:bodyPr>
          <a:lstStyle/>
          <a:p>
            <a:r>
              <a:rPr lang="en-US" sz="4000" dirty="0"/>
              <a:t>Metrics for Goals </a:t>
            </a:r>
            <a:r>
              <a:rPr lang="en-US" sz="4000" dirty="0">
                <a:solidFill>
                  <a:schemeClr val="tx2">
                    <a:lumMod val="75000"/>
                    <a:lumOff val="25000"/>
                  </a:schemeClr>
                </a:solidFill>
              </a:rPr>
              <a:t>4</a:t>
            </a:r>
            <a:r>
              <a:rPr lang="en-US" sz="4000" dirty="0"/>
              <a:t> and </a:t>
            </a:r>
            <a:r>
              <a:rPr lang="en-US" sz="4000" dirty="0">
                <a:solidFill>
                  <a:srgbClr val="FF0000"/>
                </a:solidFill>
              </a:rPr>
              <a:t>5</a:t>
            </a:r>
            <a:r>
              <a:rPr lang="en-US" sz="4000" dirty="0"/>
              <a:t> = Industry Standards</a:t>
            </a:r>
          </a:p>
        </p:txBody>
      </p:sp>
      <p:sp>
        <p:nvSpPr>
          <p:cNvPr id="3" name="Content Placeholder 2">
            <a:extLst>
              <a:ext uri="{FF2B5EF4-FFF2-40B4-BE49-F238E27FC236}">
                <a16:creationId xmlns:a16="http://schemas.microsoft.com/office/drawing/2014/main" id="{7C1118DE-1F0B-5A52-F413-7B572D506219}"/>
              </a:ext>
            </a:extLst>
          </p:cNvPr>
          <p:cNvSpPr>
            <a:spLocks noGrp="1"/>
          </p:cNvSpPr>
          <p:nvPr>
            <p:ph idx="1"/>
          </p:nvPr>
        </p:nvSpPr>
        <p:spPr>
          <a:xfrm>
            <a:off x="615297" y="1523110"/>
            <a:ext cx="10738503" cy="5334890"/>
          </a:xfrm>
        </p:spPr>
        <p:txBody>
          <a:bodyPr>
            <a:normAutofit fontScale="62500" lnSpcReduction="20000"/>
          </a:bodyPr>
          <a:lstStyle/>
          <a:p>
            <a:pPr marL="914400" lvl="2" indent="-457200">
              <a:buNone/>
            </a:pPr>
            <a:r>
              <a:rPr lang="en-US" sz="3800" dirty="0"/>
              <a:t>Tree City USA  	</a:t>
            </a:r>
            <a:r>
              <a:rPr lang="en-US" dirty="0"/>
              <a:t>			</a:t>
            </a:r>
            <a:r>
              <a:rPr lang="en-US" sz="2900" b="1" dirty="0">
                <a:solidFill>
                  <a:srgbClr val="FF0000"/>
                </a:solidFill>
              </a:rPr>
              <a:t>Management:</a:t>
            </a:r>
            <a:r>
              <a:rPr lang="en-US" sz="2900" dirty="0"/>
              <a:t> </a:t>
            </a:r>
            <a:r>
              <a:rPr lang="en-US" sz="2600" dirty="0"/>
              <a:t>Tree department or board</a:t>
            </a:r>
          </a:p>
          <a:p>
            <a:pPr marL="914400" lvl="2" indent="-457200">
              <a:buNone/>
            </a:pPr>
            <a:r>
              <a:rPr lang="en-US" sz="2600" dirty="0"/>
              <a:t>						</a:t>
            </a:r>
            <a:r>
              <a:rPr lang="en-US" sz="2900" b="1" dirty="0"/>
              <a:t>Policy: 	</a:t>
            </a:r>
            <a:r>
              <a:rPr lang="en-US" sz="2600" b="1" dirty="0"/>
              <a:t>              </a:t>
            </a:r>
            <a:r>
              <a:rPr lang="en-US" sz="2600" dirty="0"/>
              <a:t>Public tree care ordinance</a:t>
            </a:r>
          </a:p>
          <a:p>
            <a:pPr marL="3657600" lvl="8" indent="0">
              <a:buNone/>
            </a:pPr>
            <a:r>
              <a:rPr lang="en-US" sz="2600" b="1" dirty="0"/>
              <a:t>		</a:t>
            </a:r>
            <a:r>
              <a:rPr lang="en-US" sz="2900" b="1" dirty="0">
                <a:solidFill>
                  <a:srgbClr val="FF0000"/>
                </a:solidFill>
              </a:rPr>
              <a:t>Investment:</a:t>
            </a:r>
            <a:r>
              <a:rPr lang="en-US" sz="2900" dirty="0">
                <a:solidFill>
                  <a:srgbClr val="FF0000"/>
                </a:solidFill>
              </a:rPr>
              <a:t>     </a:t>
            </a:r>
            <a:r>
              <a:rPr lang="en-US" sz="2600" dirty="0"/>
              <a:t>Forestry Budget</a:t>
            </a:r>
          </a:p>
          <a:p>
            <a:pPr marL="3657600" lvl="8" indent="0">
              <a:buNone/>
            </a:pPr>
            <a:r>
              <a:rPr lang="en-US" sz="2600" b="1" dirty="0"/>
              <a:t>		</a:t>
            </a:r>
            <a:r>
              <a:rPr lang="en-US" sz="2900" b="1" dirty="0">
                <a:solidFill>
                  <a:schemeClr val="tx2">
                    <a:lumMod val="75000"/>
                    <a:lumOff val="25000"/>
                  </a:schemeClr>
                </a:solidFill>
              </a:rPr>
              <a:t>Celebration:</a:t>
            </a:r>
            <a:r>
              <a:rPr lang="en-US" sz="2600" dirty="0"/>
              <a:t>    Arbor day observance and proclamation</a:t>
            </a:r>
            <a:endParaRPr lang="en-US" sz="2900" dirty="0"/>
          </a:p>
          <a:p>
            <a:pPr marL="914400" lvl="2" indent="0">
              <a:buNone/>
            </a:pPr>
            <a:endParaRPr lang="en-US" sz="2300" dirty="0"/>
          </a:p>
          <a:p>
            <a:pPr marL="914400" lvl="2" indent="-457200">
              <a:buNone/>
            </a:pPr>
            <a:r>
              <a:rPr lang="en-US" sz="3800" dirty="0"/>
              <a:t>TCUSA Growth Awards </a:t>
            </a:r>
            <a:r>
              <a:rPr lang="en-US" sz="1800" dirty="0"/>
              <a:t>			</a:t>
            </a:r>
            <a:r>
              <a:rPr lang="en-US" sz="2900" b="1" dirty="0">
                <a:solidFill>
                  <a:srgbClr val="FF0000"/>
                </a:solidFill>
              </a:rPr>
              <a:t>Building the team</a:t>
            </a:r>
            <a:endParaRPr lang="en-US" sz="2600" b="1" dirty="0">
              <a:solidFill>
                <a:srgbClr val="FF0000"/>
              </a:solidFill>
            </a:endParaRPr>
          </a:p>
          <a:p>
            <a:pPr marL="914400" lvl="2" indent="-457200">
              <a:buNone/>
            </a:pPr>
            <a:r>
              <a:rPr lang="en-US" sz="2600" dirty="0"/>
              <a:t>						</a:t>
            </a:r>
            <a:r>
              <a:rPr lang="en-US" sz="2900" b="1" dirty="0"/>
              <a:t>Measuring trees and forests</a:t>
            </a:r>
            <a:endParaRPr lang="en-US" sz="2600" b="1" dirty="0"/>
          </a:p>
          <a:p>
            <a:pPr marL="3657600" lvl="8" indent="0">
              <a:buNone/>
            </a:pPr>
            <a:r>
              <a:rPr lang="en-US" sz="2600" b="1" dirty="0"/>
              <a:t>		</a:t>
            </a:r>
            <a:r>
              <a:rPr lang="en-US" sz="2900" b="1" dirty="0"/>
              <a:t>Planning the work</a:t>
            </a:r>
            <a:endParaRPr lang="en-US" sz="2600" b="1" dirty="0"/>
          </a:p>
          <a:p>
            <a:pPr marL="3657600" lvl="8" indent="0">
              <a:buNone/>
            </a:pPr>
            <a:r>
              <a:rPr lang="en-US" sz="2600" b="1" dirty="0"/>
              <a:t>		</a:t>
            </a:r>
            <a:r>
              <a:rPr lang="en-US" sz="2900" b="1" dirty="0">
                <a:solidFill>
                  <a:srgbClr val="FF0000"/>
                </a:solidFill>
              </a:rPr>
              <a:t>Performing the work</a:t>
            </a:r>
            <a:endParaRPr lang="en-US" sz="2600" b="1" dirty="0">
              <a:solidFill>
                <a:srgbClr val="FF0000"/>
              </a:solidFill>
            </a:endParaRPr>
          </a:p>
          <a:p>
            <a:pPr marL="1371600" lvl="3" indent="0">
              <a:buNone/>
            </a:pPr>
            <a:r>
              <a:rPr lang="en-US" sz="2600" b="1" dirty="0"/>
              <a:t>					</a:t>
            </a:r>
            <a:r>
              <a:rPr lang="en-US" sz="2900" b="1" dirty="0">
                <a:solidFill>
                  <a:schemeClr val="tx2">
                    <a:lumMod val="75000"/>
                    <a:lumOff val="25000"/>
                  </a:schemeClr>
                </a:solidFill>
              </a:rPr>
              <a:t>The community framework</a:t>
            </a:r>
            <a:r>
              <a:rPr lang="en-US" sz="1600" b="1" dirty="0">
                <a:solidFill>
                  <a:srgbClr val="FF0000"/>
                </a:solidFill>
              </a:rPr>
              <a:t>	</a:t>
            </a:r>
          </a:p>
          <a:p>
            <a:pPr marL="914400" lvl="2" indent="0">
              <a:buNone/>
            </a:pPr>
            <a:endParaRPr lang="en-US" sz="2300" dirty="0"/>
          </a:p>
          <a:p>
            <a:pPr marL="914400" lvl="2" indent="-457200">
              <a:buNone/>
            </a:pPr>
            <a:r>
              <a:rPr lang="en-US" sz="3800" dirty="0"/>
              <a:t>Urban and Community </a:t>
            </a:r>
            <a:r>
              <a:rPr lang="en-US" sz="1900" dirty="0"/>
              <a:t>			</a:t>
            </a:r>
            <a:r>
              <a:rPr lang="en-US" sz="2900" b="1" dirty="0">
                <a:solidFill>
                  <a:srgbClr val="FF0000"/>
                </a:solidFill>
              </a:rPr>
              <a:t>Leadership</a:t>
            </a:r>
          </a:p>
          <a:p>
            <a:pPr marL="914400" lvl="2" indent="-457200">
              <a:buNone/>
            </a:pPr>
            <a:r>
              <a:rPr lang="en-US" sz="3800" dirty="0"/>
              <a:t>Forestry Society </a:t>
            </a:r>
            <a:r>
              <a:rPr lang="en-US" sz="3800" dirty="0">
                <a:solidFill>
                  <a:srgbClr val="00B0F0"/>
                </a:solidFill>
              </a:rPr>
              <a:t>	</a:t>
            </a:r>
            <a:r>
              <a:rPr lang="en-US" sz="2900" dirty="0"/>
              <a:t>			</a:t>
            </a:r>
            <a:r>
              <a:rPr lang="en-US" sz="2900" b="1" dirty="0"/>
              <a:t>Governance and planning</a:t>
            </a:r>
          </a:p>
          <a:p>
            <a:pPr marL="914400" lvl="2" indent="-457200">
              <a:buNone/>
            </a:pPr>
            <a:r>
              <a:rPr lang="en-US" sz="2200" dirty="0">
                <a:solidFill>
                  <a:srgbClr val="00B0F0"/>
                </a:solidFill>
              </a:rPr>
              <a:t>	</a:t>
            </a:r>
            <a:r>
              <a:rPr lang="en-US" sz="2900" b="1" dirty="0"/>
              <a:t>					</a:t>
            </a:r>
            <a:r>
              <a:rPr lang="en-US" sz="2900" b="1" dirty="0">
                <a:solidFill>
                  <a:srgbClr val="FF0000"/>
                </a:solidFill>
              </a:rPr>
              <a:t>Management</a:t>
            </a:r>
          </a:p>
          <a:p>
            <a:pPr marL="914400" lvl="2" indent="0">
              <a:buNone/>
            </a:pPr>
            <a:r>
              <a:rPr lang="en-US" sz="2900" b="1" dirty="0"/>
              <a:t>					</a:t>
            </a:r>
            <a:r>
              <a:rPr lang="en-US" sz="2900" b="1" dirty="0">
                <a:solidFill>
                  <a:schemeClr val="tx2">
                    <a:lumMod val="75000"/>
                    <a:lumOff val="25000"/>
                  </a:schemeClr>
                </a:solidFill>
              </a:rPr>
              <a:t>Community engagement</a:t>
            </a:r>
          </a:p>
          <a:p>
            <a:pPr marL="914400" lvl="2" indent="0">
              <a:buNone/>
            </a:pPr>
            <a:r>
              <a:rPr lang="en-US" dirty="0"/>
              <a:t>			</a:t>
            </a:r>
          </a:p>
          <a:p>
            <a:pPr marL="914400" lvl="2" indent="-457200">
              <a:buNone/>
            </a:pPr>
            <a:r>
              <a:rPr lang="en-US" sz="3800" dirty="0"/>
              <a:t>Sustainable Forestry Institute </a:t>
            </a:r>
            <a:r>
              <a:rPr lang="en-US" sz="1600" dirty="0"/>
              <a:t>		</a:t>
            </a:r>
            <a:r>
              <a:rPr lang="en-US" sz="2900" b="1" dirty="0"/>
              <a:t>16 objectives</a:t>
            </a:r>
            <a:endParaRPr lang="en-US" sz="2100" b="1" dirty="0"/>
          </a:p>
          <a:p>
            <a:pPr marL="0" indent="457200">
              <a:lnSpc>
                <a:spcPct val="120000"/>
              </a:lnSpc>
              <a:buNone/>
            </a:pPr>
            <a:r>
              <a:rPr kumimoji="0" lang="en-US" sz="3800" b="0" i="0" u="none" strike="noStrike" kern="1200" cap="none" spc="0" normalizeH="0" baseline="0" noProof="0" dirty="0">
                <a:ln>
                  <a:noFill/>
                </a:ln>
                <a:solidFill>
                  <a:prstClr val="black"/>
                </a:solidFill>
                <a:effectLst/>
                <a:uLnTx/>
                <a:uFillTx/>
                <a:latin typeface="Aptos" panose="02110004020202020204"/>
                <a:ea typeface="+mn-ea"/>
                <a:cs typeface="+mn-cs"/>
              </a:rPr>
              <a:t>2014 and 2024 Municipal Survey and Regional comparisons</a:t>
            </a:r>
          </a:p>
          <a:p>
            <a:pPr marL="0" indent="457200">
              <a:spcBef>
                <a:spcPts val="0"/>
              </a:spcBef>
              <a:buNone/>
            </a:pPr>
            <a:r>
              <a:rPr lang="en-US" sz="2200" dirty="0">
                <a:solidFill>
                  <a:srgbClr val="00B0F0"/>
                </a:solidFill>
                <a:hlinkClick r:id="rId3">
                  <a:extLst>
                    <a:ext uri="{A12FA001-AC4F-418D-AE19-62706E023703}">
                      <ahyp:hlinkClr xmlns:ahyp="http://schemas.microsoft.com/office/drawing/2018/hyperlinkcolor" val="tx"/>
                    </a:ext>
                  </a:extLst>
                </a:hlinkClick>
              </a:rPr>
              <a:t> </a:t>
            </a:r>
            <a:endParaRPr lang="en-US" sz="2200" dirty="0">
              <a:solidFill>
                <a:srgbClr val="00B0F0"/>
              </a:solidFill>
            </a:endParaRPr>
          </a:p>
          <a:p>
            <a:pPr marL="0" indent="0">
              <a:spcBef>
                <a:spcPts val="0"/>
              </a:spcBef>
              <a:buNone/>
            </a:pPr>
            <a:endParaRPr lang="en-US" dirty="0"/>
          </a:p>
        </p:txBody>
      </p:sp>
      <p:sp>
        <p:nvSpPr>
          <p:cNvPr id="4" name="Slide Number Placeholder 3">
            <a:extLst>
              <a:ext uri="{FF2B5EF4-FFF2-40B4-BE49-F238E27FC236}">
                <a16:creationId xmlns:a16="http://schemas.microsoft.com/office/drawing/2014/main" id="{741B783A-6124-4874-8F36-E908DDA62839}"/>
              </a:ext>
            </a:extLst>
          </p:cNvPr>
          <p:cNvSpPr>
            <a:spLocks noGrp="1"/>
          </p:cNvSpPr>
          <p:nvPr>
            <p:ph type="sldNum" sz="quarter" idx="12"/>
          </p:nvPr>
        </p:nvSpPr>
        <p:spPr/>
        <p:txBody>
          <a:bodyPr/>
          <a:lstStyle/>
          <a:p>
            <a:fld id="{DE32F92D-0FFD-42BD-9DD8-7F7C031DFC0D}" type="slidenum">
              <a:rPr lang="en-US" smtClean="0"/>
              <a:t>15</a:t>
            </a:fld>
            <a:endParaRPr lang="en-US"/>
          </a:p>
        </p:txBody>
      </p:sp>
      <p:sp>
        <p:nvSpPr>
          <p:cNvPr id="7" name="TextBox 6">
            <a:extLst>
              <a:ext uri="{FF2B5EF4-FFF2-40B4-BE49-F238E27FC236}">
                <a16:creationId xmlns:a16="http://schemas.microsoft.com/office/drawing/2014/main" id="{C4457AB5-2CDA-22F5-80FE-CE4B3B658E67}"/>
              </a:ext>
            </a:extLst>
          </p:cNvPr>
          <p:cNvSpPr txBox="1"/>
          <p:nvPr/>
        </p:nvSpPr>
        <p:spPr>
          <a:xfrm>
            <a:off x="9685944" y="3043129"/>
            <a:ext cx="1187866" cy="692497"/>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300"/>
              <a:t>Budgets</a:t>
            </a:r>
          </a:p>
          <a:p>
            <a:r>
              <a:rPr lang="en-US" sz="1300"/>
              <a:t>Staff</a:t>
            </a:r>
          </a:p>
          <a:p>
            <a:r>
              <a:rPr lang="en-US" sz="1300"/>
              <a:t>Training</a:t>
            </a:r>
          </a:p>
        </p:txBody>
      </p:sp>
      <p:sp>
        <p:nvSpPr>
          <p:cNvPr id="8" name="TextBox 7">
            <a:extLst>
              <a:ext uri="{FF2B5EF4-FFF2-40B4-BE49-F238E27FC236}">
                <a16:creationId xmlns:a16="http://schemas.microsoft.com/office/drawing/2014/main" id="{7FADFCE5-686B-2F59-E92B-53A5883683DB}"/>
              </a:ext>
            </a:extLst>
          </p:cNvPr>
          <p:cNvSpPr txBox="1"/>
          <p:nvPr/>
        </p:nvSpPr>
        <p:spPr>
          <a:xfrm>
            <a:off x="9430014" y="4314467"/>
            <a:ext cx="1699723" cy="1200329"/>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200" dirty="0"/>
              <a:t>Planting trees</a:t>
            </a:r>
          </a:p>
          <a:p>
            <a:r>
              <a:rPr lang="en-US" sz="1200" dirty="0"/>
              <a:t>Maintaining trees</a:t>
            </a:r>
          </a:p>
          <a:p>
            <a:r>
              <a:rPr lang="en-US" sz="1200" dirty="0"/>
              <a:t>Tree Risk Management</a:t>
            </a:r>
          </a:p>
          <a:p>
            <a:r>
              <a:rPr lang="en-US" sz="1200" dirty="0"/>
              <a:t>Recycling and Reuse</a:t>
            </a:r>
          </a:p>
          <a:p>
            <a:r>
              <a:rPr lang="en-US" sz="1200" dirty="0"/>
              <a:t>Protecting Trees</a:t>
            </a:r>
          </a:p>
          <a:p>
            <a:r>
              <a:rPr lang="en-US" sz="1200" dirty="0"/>
              <a:t>Natural Areas</a:t>
            </a:r>
          </a:p>
        </p:txBody>
      </p:sp>
      <p:sp>
        <p:nvSpPr>
          <p:cNvPr id="6" name="TextBox 5">
            <a:extLst>
              <a:ext uri="{FF2B5EF4-FFF2-40B4-BE49-F238E27FC236}">
                <a16:creationId xmlns:a16="http://schemas.microsoft.com/office/drawing/2014/main" id="{31D17644-AF51-8984-B6A1-6ADB36FC0CF6}"/>
              </a:ext>
            </a:extLst>
          </p:cNvPr>
          <p:cNvSpPr txBox="1"/>
          <p:nvPr/>
        </p:nvSpPr>
        <p:spPr>
          <a:xfrm>
            <a:off x="9168261" y="4431209"/>
            <a:ext cx="2593649" cy="954107"/>
          </a:xfrm>
          <a:prstGeom prst="rect">
            <a:avLst/>
          </a:prstGeom>
          <a:ln w="381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a:t>Community outreach program</a:t>
            </a:r>
          </a:p>
          <a:p>
            <a:r>
              <a:rPr lang="en-US" sz="1400" dirty="0"/>
              <a:t>Partnerships and collaborations</a:t>
            </a:r>
          </a:p>
          <a:p>
            <a:r>
              <a:rPr lang="en-US" sz="1400" dirty="0"/>
              <a:t>Public Relations</a:t>
            </a:r>
            <a:endParaRPr lang="en-US" sz="1200" dirty="0"/>
          </a:p>
        </p:txBody>
      </p:sp>
      <p:sp>
        <p:nvSpPr>
          <p:cNvPr id="5" name="TextBox 4">
            <a:extLst>
              <a:ext uri="{FF2B5EF4-FFF2-40B4-BE49-F238E27FC236}">
                <a16:creationId xmlns:a16="http://schemas.microsoft.com/office/drawing/2014/main" id="{D9E976B7-1D38-ACA7-3406-B1F174FB25E2}"/>
              </a:ext>
            </a:extLst>
          </p:cNvPr>
          <p:cNvSpPr txBox="1"/>
          <p:nvPr/>
        </p:nvSpPr>
        <p:spPr>
          <a:xfrm>
            <a:off x="9570476" y="2915189"/>
            <a:ext cx="1418798" cy="1169551"/>
          </a:xfrm>
          <a:prstGeom prst="rect">
            <a:avLst/>
          </a:prstGeom>
          <a:ln w="381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a:t>Collaboration</a:t>
            </a:r>
          </a:p>
          <a:p>
            <a:r>
              <a:rPr lang="en-US" sz="1400" dirty="0"/>
              <a:t>Volunteers</a:t>
            </a:r>
          </a:p>
          <a:p>
            <a:r>
              <a:rPr lang="en-US" sz="1400" dirty="0"/>
              <a:t>Outreach</a:t>
            </a:r>
          </a:p>
          <a:p>
            <a:r>
              <a:rPr lang="en-US" sz="1400" dirty="0"/>
              <a:t>Awareness</a:t>
            </a:r>
          </a:p>
          <a:p>
            <a:r>
              <a:rPr lang="en-US" sz="1400" dirty="0"/>
              <a:t>Education</a:t>
            </a:r>
          </a:p>
        </p:txBody>
      </p:sp>
      <p:cxnSp>
        <p:nvCxnSpPr>
          <p:cNvPr id="10" name="Straight Connector 9">
            <a:extLst>
              <a:ext uri="{FF2B5EF4-FFF2-40B4-BE49-F238E27FC236}">
                <a16:creationId xmlns:a16="http://schemas.microsoft.com/office/drawing/2014/main" id="{24CCC7FD-70B4-596F-957B-C02EF50A0B83}"/>
              </a:ext>
            </a:extLst>
          </p:cNvPr>
          <p:cNvCxnSpPr>
            <a:cxnSpLocks/>
          </p:cNvCxnSpPr>
          <p:nvPr/>
        </p:nvCxnSpPr>
        <p:spPr>
          <a:xfrm>
            <a:off x="1123950" y="2714625"/>
            <a:ext cx="102298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031B88F-D120-6402-EBEC-ED0853CDAE63}"/>
              </a:ext>
            </a:extLst>
          </p:cNvPr>
          <p:cNvCxnSpPr>
            <a:cxnSpLocks/>
          </p:cNvCxnSpPr>
          <p:nvPr/>
        </p:nvCxnSpPr>
        <p:spPr>
          <a:xfrm>
            <a:off x="1123950" y="5619212"/>
            <a:ext cx="102298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E66FA23-B3DA-7A78-6D21-86ACA777BF20}"/>
              </a:ext>
            </a:extLst>
          </p:cNvPr>
          <p:cNvCxnSpPr>
            <a:cxnSpLocks/>
          </p:cNvCxnSpPr>
          <p:nvPr/>
        </p:nvCxnSpPr>
        <p:spPr>
          <a:xfrm>
            <a:off x="1123950" y="4267200"/>
            <a:ext cx="102298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D4BC4BE-825A-E8C9-9E77-62B0EF5E083A}"/>
              </a:ext>
            </a:extLst>
          </p:cNvPr>
          <p:cNvCxnSpPr>
            <a:cxnSpLocks/>
          </p:cNvCxnSpPr>
          <p:nvPr/>
        </p:nvCxnSpPr>
        <p:spPr>
          <a:xfrm>
            <a:off x="1123950" y="6105525"/>
            <a:ext cx="1022985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687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8481AFA-A33D-8730-BB5C-1599C94868A5}"/>
              </a:ext>
            </a:extLst>
          </p:cNvPr>
          <p:cNvPicPr>
            <a:picLocks noChangeAspect="1"/>
          </p:cNvPicPr>
          <p:nvPr/>
        </p:nvPicPr>
        <p:blipFill>
          <a:blip r:embed="rId3" cstate="hqprint">
            <a:extLst>
              <a:ext uri="{28A0092B-C50C-407E-A947-70E740481C1C}">
                <a14:useLocalDpi xmlns:a14="http://schemas.microsoft.com/office/drawing/2010/main"/>
              </a:ext>
            </a:extLst>
          </a:blip>
          <a:srcRect b="-1"/>
          <a:stretch>
            <a:fillRect/>
          </a:stretch>
        </p:blipFill>
        <p:spPr>
          <a:xfrm rot="5400000">
            <a:off x="-511718" y="505916"/>
            <a:ext cx="6850548" cy="5846165"/>
          </a:xfrm>
          <a:prstGeom prst="rect">
            <a:avLst/>
          </a:prstGeom>
        </p:spPr>
      </p:pic>
      <p:grpSp>
        <p:nvGrpSpPr>
          <p:cNvPr id="12" name="Group 11">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13" name="Freeform: Shape 12">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en-US" dirty="0"/>
            </a:p>
          </p:txBody>
        </p:sp>
        <p:sp useBgFill="1">
          <p:nvSpPr>
            <p:cNvPr id="16" name="Freeform: Shape 15">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6">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13698C29-69A0-E778-015D-73BC1B355AB6}"/>
              </a:ext>
            </a:extLst>
          </p:cNvPr>
          <p:cNvSpPr>
            <a:spLocks noGrp="1"/>
          </p:cNvSpPr>
          <p:nvPr>
            <p:ph type="title"/>
          </p:nvPr>
        </p:nvSpPr>
        <p:spPr>
          <a:xfrm>
            <a:off x="6094105" y="802955"/>
            <a:ext cx="4977976" cy="1454051"/>
          </a:xfrm>
        </p:spPr>
        <p:txBody>
          <a:bodyPr vert="horz" lIns="91440" tIns="45720" rIns="91440" bIns="45720" rtlCol="0" anchor="b">
            <a:normAutofit/>
          </a:bodyPr>
          <a:lstStyle/>
          <a:p>
            <a:r>
              <a:rPr lang="en-US" sz="3600" dirty="0">
                <a:solidFill>
                  <a:schemeClr val="tx2"/>
                </a:solidFill>
              </a:rPr>
              <a:t>Questions and Feedback?</a:t>
            </a:r>
          </a:p>
        </p:txBody>
      </p:sp>
      <p:sp>
        <p:nvSpPr>
          <p:cNvPr id="4" name="Content Placeholder 3">
            <a:extLst>
              <a:ext uri="{FF2B5EF4-FFF2-40B4-BE49-F238E27FC236}">
                <a16:creationId xmlns:a16="http://schemas.microsoft.com/office/drawing/2014/main" id="{474DFC17-1A5E-547C-C9D8-CA9B0AE3BF88}"/>
              </a:ext>
            </a:extLst>
          </p:cNvPr>
          <p:cNvSpPr>
            <a:spLocks noGrp="1"/>
          </p:cNvSpPr>
          <p:nvPr>
            <p:ph sz="half" idx="2"/>
          </p:nvPr>
        </p:nvSpPr>
        <p:spPr>
          <a:xfrm>
            <a:off x="6090574" y="2415756"/>
            <a:ext cx="4977578" cy="3639289"/>
          </a:xfrm>
        </p:spPr>
        <p:txBody>
          <a:bodyPr vert="horz" lIns="91440" tIns="45720" rIns="91440" bIns="45720" rtlCol="0" anchor="ctr">
            <a:normAutofit/>
          </a:bodyPr>
          <a:lstStyle/>
          <a:p>
            <a:pPr marL="0" indent="0">
              <a:buNone/>
            </a:pPr>
            <a:r>
              <a:rPr lang="en-US" sz="2400" dirty="0">
                <a:solidFill>
                  <a:schemeClr val="tx2"/>
                </a:solidFill>
              </a:rPr>
              <a:t>Does PC have any additional questions for staff to analyze or consider with development of 20- year objectives and action items in the UFMP update?</a:t>
            </a:r>
          </a:p>
          <a:p>
            <a:pPr marL="285750"/>
            <a:endParaRPr lang="en-US" sz="2400" dirty="0">
              <a:solidFill>
                <a:schemeClr val="tx2"/>
              </a:solidFill>
            </a:endParaRPr>
          </a:p>
          <a:p>
            <a:pPr marL="0" indent="0">
              <a:buNone/>
            </a:pPr>
            <a:r>
              <a:rPr lang="en-US" sz="2400" dirty="0">
                <a:solidFill>
                  <a:schemeClr val="tx2"/>
                </a:solidFill>
              </a:rPr>
              <a:t>Does PC have feedback on the draft UFMP vision statement, guiding principles, and/or goals?</a:t>
            </a:r>
          </a:p>
        </p:txBody>
      </p:sp>
      <p:sp>
        <p:nvSpPr>
          <p:cNvPr id="3" name="Slide Number Placeholder 2">
            <a:extLst>
              <a:ext uri="{FF2B5EF4-FFF2-40B4-BE49-F238E27FC236}">
                <a16:creationId xmlns:a16="http://schemas.microsoft.com/office/drawing/2014/main" id="{945E6C24-F8D9-55EA-67ED-F1EE6D29758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E32F92D-0FFD-42BD-9DD8-7F7C031DFC0D}" type="slidenum">
              <a:rPr lang="en-US">
                <a:solidFill>
                  <a:prstClr val="black">
                    <a:tint val="75000"/>
                  </a:prstClr>
                </a:solidFill>
                <a:latin typeface="Calibri" panose="020F0502020204030204"/>
              </a:rPr>
              <a:pPr>
                <a:spcAft>
                  <a:spcPts val="600"/>
                </a:spcAft>
                <a:defRPr/>
              </a:pPr>
              <a:t>16</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009892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0F174-CF2B-8F8C-16A8-907C4378A89D}"/>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170531B4-904C-F262-05B9-15B4B1E27FB1}"/>
              </a:ext>
            </a:extLst>
          </p:cNvPr>
          <p:cNvSpPr>
            <a:spLocks noGrp="1"/>
          </p:cNvSpPr>
          <p:nvPr>
            <p:ph type="title"/>
          </p:nvPr>
        </p:nvSpPr>
        <p:spPr>
          <a:xfrm>
            <a:off x="461435" y="199355"/>
            <a:ext cx="11418353" cy="1589688"/>
          </a:xfrm>
        </p:spPr>
        <p:txBody>
          <a:bodyPr>
            <a:noAutofit/>
          </a:bodyPr>
          <a:lstStyle/>
          <a:p>
            <a:pPr marL="1828800" indent="-1828800"/>
            <a:r>
              <a:rPr lang="en-US" sz="3200" b="1" u="sng" dirty="0"/>
              <a:t>What To Expect:</a:t>
            </a:r>
            <a:br>
              <a:rPr lang="en-US" sz="3200" b="1" u="sng" dirty="0"/>
            </a:br>
            <a:r>
              <a:rPr lang="en-US" sz="3200" dirty="0"/>
              <a:t>Create a new UFMP using the SSP framework.</a:t>
            </a:r>
            <a:br>
              <a:rPr lang="en-US" sz="3200" b="1" dirty="0"/>
            </a:br>
            <a:r>
              <a:rPr lang="en-US" sz="3200" dirty="0"/>
              <a:t>Develop a 6YWP using updated standards and goals.</a:t>
            </a:r>
          </a:p>
        </p:txBody>
      </p:sp>
      <p:grpSp>
        <p:nvGrpSpPr>
          <p:cNvPr id="87" name="Group 86">
            <a:extLst>
              <a:ext uri="{FF2B5EF4-FFF2-40B4-BE49-F238E27FC236}">
                <a16:creationId xmlns:a16="http://schemas.microsoft.com/office/drawing/2014/main" id="{F58A1447-1B7C-355E-9932-7D29B38CF085}"/>
              </a:ext>
            </a:extLst>
          </p:cNvPr>
          <p:cNvGrpSpPr/>
          <p:nvPr/>
        </p:nvGrpSpPr>
        <p:grpSpPr>
          <a:xfrm>
            <a:off x="30388" y="2059191"/>
            <a:ext cx="12161612" cy="4717744"/>
            <a:chOff x="30388" y="2059191"/>
            <a:chExt cx="12161612" cy="4717744"/>
          </a:xfrm>
        </p:grpSpPr>
        <p:grpSp>
          <p:nvGrpSpPr>
            <p:cNvPr id="24" name="Group 23">
              <a:extLst>
                <a:ext uri="{FF2B5EF4-FFF2-40B4-BE49-F238E27FC236}">
                  <a16:creationId xmlns:a16="http://schemas.microsoft.com/office/drawing/2014/main" id="{4805F822-8FB7-7C52-24E9-4793202DC57A}"/>
                </a:ext>
              </a:extLst>
            </p:cNvPr>
            <p:cNvGrpSpPr/>
            <p:nvPr/>
          </p:nvGrpSpPr>
          <p:grpSpPr>
            <a:xfrm>
              <a:off x="158127" y="2200842"/>
              <a:ext cx="12033873" cy="4457803"/>
              <a:chOff x="158127" y="1574452"/>
              <a:chExt cx="12033873" cy="4457803"/>
            </a:xfrm>
          </p:grpSpPr>
          <p:grpSp>
            <p:nvGrpSpPr>
              <p:cNvPr id="40" name="Group 39">
                <a:extLst>
                  <a:ext uri="{FF2B5EF4-FFF2-40B4-BE49-F238E27FC236}">
                    <a16:creationId xmlns:a16="http://schemas.microsoft.com/office/drawing/2014/main" id="{7A38F6F3-0774-FD8B-CCE7-B534414DC64A}"/>
                  </a:ext>
                </a:extLst>
              </p:cNvPr>
              <p:cNvGrpSpPr/>
              <p:nvPr/>
            </p:nvGrpSpPr>
            <p:grpSpPr>
              <a:xfrm>
                <a:off x="158127" y="1574452"/>
                <a:ext cx="12033873" cy="4457803"/>
                <a:chOff x="158127" y="575831"/>
                <a:chExt cx="12033873" cy="4457803"/>
              </a:xfrm>
            </p:grpSpPr>
            <p:sp>
              <p:nvSpPr>
                <p:cNvPr id="6" name="Rectangle: Rounded Corners 5">
                  <a:extLst>
                    <a:ext uri="{FF2B5EF4-FFF2-40B4-BE49-F238E27FC236}">
                      <a16:creationId xmlns:a16="http://schemas.microsoft.com/office/drawing/2014/main" id="{AF12ADBF-E029-861F-BC05-003D4D7E88EA}"/>
                    </a:ext>
                  </a:extLst>
                </p:cNvPr>
                <p:cNvSpPr/>
                <p:nvPr/>
              </p:nvSpPr>
              <p:spPr>
                <a:xfrm>
                  <a:off x="582699" y="3199038"/>
                  <a:ext cx="11026604" cy="1257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9CD5B9F1-AD3B-D936-574A-A9D38E5395FE}"/>
                    </a:ext>
                  </a:extLst>
                </p:cNvPr>
                <p:cNvGrpSpPr/>
                <p:nvPr/>
              </p:nvGrpSpPr>
              <p:grpSpPr>
                <a:xfrm>
                  <a:off x="158127" y="2471690"/>
                  <a:ext cx="11873316" cy="457200"/>
                  <a:chOff x="158127" y="2471691"/>
                  <a:chExt cx="11873316" cy="386275"/>
                </a:xfrm>
              </p:grpSpPr>
              <p:sp>
                <p:nvSpPr>
                  <p:cNvPr id="9" name="Rectangle: Rounded Corners 8">
                    <a:extLst>
                      <a:ext uri="{FF2B5EF4-FFF2-40B4-BE49-F238E27FC236}">
                        <a16:creationId xmlns:a16="http://schemas.microsoft.com/office/drawing/2014/main" id="{3CACB476-8202-57ED-7DCE-C8780C4E1DAB}"/>
                      </a:ext>
                    </a:extLst>
                  </p:cNvPr>
                  <p:cNvSpPr/>
                  <p:nvPr/>
                </p:nvSpPr>
                <p:spPr>
                  <a:xfrm>
                    <a:off x="8477924" y="2492066"/>
                    <a:ext cx="692611" cy="3455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Oct</a:t>
                    </a:r>
                  </a:p>
                </p:txBody>
              </p:sp>
              <p:sp>
                <p:nvSpPr>
                  <p:cNvPr id="10" name="Rectangle: Rounded Corners 9">
                    <a:extLst>
                      <a:ext uri="{FF2B5EF4-FFF2-40B4-BE49-F238E27FC236}">
                        <a16:creationId xmlns:a16="http://schemas.microsoft.com/office/drawing/2014/main" id="{E58FFF72-A5AC-71F4-9915-3F21CD54A84F}"/>
                      </a:ext>
                    </a:extLst>
                  </p:cNvPr>
                  <p:cNvSpPr/>
                  <p:nvPr/>
                </p:nvSpPr>
                <p:spPr>
                  <a:xfrm>
                    <a:off x="10332386" y="2485156"/>
                    <a:ext cx="692612" cy="35934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Dec</a:t>
                    </a:r>
                  </a:p>
                </p:txBody>
              </p:sp>
              <p:sp>
                <p:nvSpPr>
                  <p:cNvPr id="11" name="Rectangle: Rounded Corners 10">
                    <a:extLst>
                      <a:ext uri="{FF2B5EF4-FFF2-40B4-BE49-F238E27FC236}">
                        <a16:creationId xmlns:a16="http://schemas.microsoft.com/office/drawing/2014/main" id="{2022493D-6E04-9573-D475-A20C77EC1401}"/>
                      </a:ext>
                    </a:extLst>
                  </p:cNvPr>
                  <p:cNvSpPr/>
                  <p:nvPr/>
                </p:nvSpPr>
                <p:spPr>
                  <a:xfrm>
                    <a:off x="158127" y="2496659"/>
                    <a:ext cx="866830" cy="3363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Jan</a:t>
                    </a:r>
                  </a:p>
                </p:txBody>
              </p:sp>
              <p:sp>
                <p:nvSpPr>
                  <p:cNvPr id="12" name="Rectangle: Rounded Corners 11">
                    <a:extLst>
                      <a:ext uri="{FF2B5EF4-FFF2-40B4-BE49-F238E27FC236}">
                        <a16:creationId xmlns:a16="http://schemas.microsoft.com/office/drawing/2014/main" id="{544602B8-2D22-165F-D4DE-7739E3B717F5}"/>
                      </a:ext>
                    </a:extLst>
                  </p:cNvPr>
                  <p:cNvSpPr/>
                  <p:nvPr/>
                </p:nvSpPr>
                <p:spPr>
                  <a:xfrm>
                    <a:off x="1943175" y="2471691"/>
                    <a:ext cx="976086" cy="3862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March</a:t>
                    </a:r>
                  </a:p>
                </p:txBody>
              </p:sp>
              <p:sp>
                <p:nvSpPr>
                  <p:cNvPr id="14" name="Rectangle: Rounded Corners 13">
                    <a:extLst>
                      <a:ext uri="{FF2B5EF4-FFF2-40B4-BE49-F238E27FC236}">
                        <a16:creationId xmlns:a16="http://schemas.microsoft.com/office/drawing/2014/main" id="{BA720AE9-6B59-7D62-E247-ABD7404F4467}"/>
                      </a:ext>
                    </a:extLst>
                  </p:cNvPr>
                  <p:cNvSpPr/>
                  <p:nvPr/>
                </p:nvSpPr>
                <p:spPr>
                  <a:xfrm>
                    <a:off x="3863312" y="2492066"/>
                    <a:ext cx="727833" cy="3455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May</a:t>
                    </a:r>
                  </a:p>
                </p:txBody>
              </p:sp>
              <p:sp>
                <p:nvSpPr>
                  <p:cNvPr id="50" name="Rectangle: Rounded Corners 49">
                    <a:extLst>
                      <a:ext uri="{FF2B5EF4-FFF2-40B4-BE49-F238E27FC236}">
                        <a16:creationId xmlns:a16="http://schemas.microsoft.com/office/drawing/2014/main" id="{717C0ACD-6768-39F7-DFEE-4ADB86DD007E}"/>
                      </a:ext>
                    </a:extLst>
                  </p:cNvPr>
                  <p:cNvSpPr/>
                  <p:nvPr/>
                </p:nvSpPr>
                <p:spPr>
                  <a:xfrm>
                    <a:off x="5716445" y="2492066"/>
                    <a:ext cx="759110" cy="3455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July</a:t>
                    </a:r>
                  </a:p>
                </p:txBody>
              </p:sp>
              <p:sp>
                <p:nvSpPr>
                  <p:cNvPr id="65" name="Rectangle: Rounded Corners 64">
                    <a:extLst>
                      <a:ext uri="{FF2B5EF4-FFF2-40B4-BE49-F238E27FC236}">
                        <a16:creationId xmlns:a16="http://schemas.microsoft.com/office/drawing/2014/main" id="{CA4249F4-A657-BB1C-AC0A-877B045AAEC4}"/>
                      </a:ext>
                    </a:extLst>
                  </p:cNvPr>
                  <p:cNvSpPr/>
                  <p:nvPr/>
                </p:nvSpPr>
                <p:spPr>
                  <a:xfrm>
                    <a:off x="11164613" y="2496659"/>
                    <a:ext cx="866830" cy="3363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Jan</a:t>
                    </a:r>
                  </a:p>
                </p:txBody>
              </p:sp>
            </p:grpSp>
            <p:grpSp>
              <p:nvGrpSpPr>
                <p:cNvPr id="34" name="Group 33">
                  <a:extLst>
                    <a:ext uri="{FF2B5EF4-FFF2-40B4-BE49-F238E27FC236}">
                      <a16:creationId xmlns:a16="http://schemas.microsoft.com/office/drawing/2014/main" id="{EA01EDC8-35C4-4FD3-72D2-83616B40C578}"/>
                    </a:ext>
                  </a:extLst>
                </p:cNvPr>
                <p:cNvGrpSpPr/>
                <p:nvPr/>
              </p:nvGrpSpPr>
              <p:grpSpPr>
                <a:xfrm>
                  <a:off x="600038" y="2843401"/>
                  <a:ext cx="11009264" cy="365760"/>
                  <a:chOff x="600038" y="2843401"/>
                  <a:chExt cx="11009264" cy="365760"/>
                </a:xfrm>
              </p:grpSpPr>
              <p:cxnSp>
                <p:nvCxnSpPr>
                  <p:cNvPr id="26" name="Straight Connector 25">
                    <a:extLst>
                      <a:ext uri="{FF2B5EF4-FFF2-40B4-BE49-F238E27FC236}">
                        <a16:creationId xmlns:a16="http://schemas.microsoft.com/office/drawing/2014/main" id="{A794A006-D6C0-EB7E-D795-3A677D9F0F52}"/>
                      </a:ext>
                    </a:extLst>
                  </p:cNvPr>
                  <p:cNvCxnSpPr>
                    <a:cxnSpLocks/>
                  </p:cNvCxnSpPr>
                  <p:nvPr/>
                </p:nvCxnSpPr>
                <p:spPr>
                  <a:xfrm>
                    <a:off x="600038" y="2843401"/>
                    <a:ext cx="9939"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9BE4421-D794-911E-026C-10B7AA5CEA35}"/>
                      </a:ext>
                    </a:extLst>
                  </p:cNvPr>
                  <p:cNvCxnSpPr>
                    <a:cxnSpLocks/>
                  </p:cNvCxnSpPr>
                  <p:nvPr/>
                </p:nvCxnSpPr>
                <p:spPr>
                  <a:xfrm>
                    <a:off x="11598029" y="2843401"/>
                    <a:ext cx="11273"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CF671744-2426-ECD2-28EA-B933B8A6001F}"/>
                      </a:ext>
                    </a:extLst>
                  </p:cNvPr>
                  <p:cNvCxnSpPr>
                    <a:cxnSpLocks/>
                  </p:cNvCxnSpPr>
                  <p:nvPr/>
                </p:nvCxnSpPr>
                <p:spPr>
                  <a:xfrm>
                    <a:off x="10668072"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0FBDD1B-2E5D-901F-8AC2-22E8088F3E92}"/>
                      </a:ext>
                    </a:extLst>
                  </p:cNvPr>
                  <p:cNvCxnSpPr>
                    <a:cxnSpLocks/>
                  </p:cNvCxnSpPr>
                  <p:nvPr/>
                </p:nvCxnSpPr>
                <p:spPr>
                  <a:xfrm>
                    <a:off x="3349815"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48E2BF0-C23E-BD2E-1A95-741E2D23F724}"/>
                      </a:ext>
                    </a:extLst>
                  </p:cNvPr>
                  <p:cNvCxnSpPr>
                    <a:cxnSpLocks/>
                  </p:cNvCxnSpPr>
                  <p:nvPr/>
                </p:nvCxnSpPr>
                <p:spPr>
                  <a:xfrm>
                    <a:off x="5176750" y="2843401"/>
                    <a:ext cx="1293"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40BF130D-AA94-9DAB-CB4E-A139AFA20219}"/>
                      </a:ext>
                    </a:extLst>
                  </p:cNvPr>
                  <p:cNvCxnSpPr>
                    <a:cxnSpLocks/>
                  </p:cNvCxnSpPr>
                  <p:nvPr/>
                </p:nvCxnSpPr>
                <p:spPr>
                  <a:xfrm>
                    <a:off x="4263929"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05C91B-0A0A-2F3D-7E93-6E5D19FC5FC8}"/>
                      </a:ext>
                    </a:extLst>
                  </p:cNvPr>
                  <p:cNvCxnSpPr>
                    <a:cxnSpLocks/>
                  </p:cNvCxnSpPr>
                  <p:nvPr/>
                </p:nvCxnSpPr>
                <p:spPr>
                  <a:xfrm>
                    <a:off x="2455985"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27849DAB-52D4-5226-DA83-34EC81006122}"/>
                      </a:ext>
                    </a:extLst>
                  </p:cNvPr>
                  <p:cNvCxnSpPr>
                    <a:cxnSpLocks/>
                  </p:cNvCxnSpPr>
                  <p:nvPr/>
                </p:nvCxnSpPr>
                <p:spPr>
                  <a:xfrm>
                    <a:off x="6096000"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CFC6E89-30B5-DF51-FBC5-05F6F597F66F}"/>
                      </a:ext>
                    </a:extLst>
                  </p:cNvPr>
                  <p:cNvCxnSpPr>
                    <a:cxnSpLocks/>
                  </p:cNvCxnSpPr>
                  <p:nvPr/>
                </p:nvCxnSpPr>
                <p:spPr>
                  <a:xfrm>
                    <a:off x="9759355"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DD534E9A-7796-9D6C-5F59-E09176D6D32E}"/>
                      </a:ext>
                    </a:extLst>
                  </p:cNvPr>
                  <p:cNvCxnSpPr>
                    <a:cxnSpLocks/>
                  </p:cNvCxnSpPr>
                  <p:nvPr/>
                </p:nvCxnSpPr>
                <p:spPr>
                  <a:xfrm>
                    <a:off x="8847438"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5EA9F015-1E35-48F5-FE30-52E4543F82EE}"/>
                      </a:ext>
                    </a:extLst>
                  </p:cNvPr>
                  <p:cNvCxnSpPr>
                    <a:cxnSpLocks/>
                  </p:cNvCxnSpPr>
                  <p:nvPr/>
                </p:nvCxnSpPr>
                <p:spPr>
                  <a:xfrm>
                    <a:off x="7945395"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A1206F69-55E1-A965-9026-6BAB062CF745}"/>
                      </a:ext>
                    </a:extLst>
                  </p:cNvPr>
                  <p:cNvCxnSpPr>
                    <a:cxnSpLocks/>
                  </p:cNvCxnSpPr>
                  <p:nvPr/>
                </p:nvCxnSpPr>
                <p:spPr>
                  <a:xfrm>
                    <a:off x="7018638" y="2843401"/>
                    <a:ext cx="0" cy="365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E5173A25-FDA9-38E8-AA14-D2FF117970A9}"/>
                      </a:ext>
                    </a:extLst>
                  </p:cNvPr>
                  <p:cNvCxnSpPr>
                    <a:cxnSpLocks/>
                  </p:cNvCxnSpPr>
                  <p:nvPr/>
                </p:nvCxnSpPr>
                <p:spPr>
                  <a:xfrm>
                    <a:off x="1516896" y="2843401"/>
                    <a:ext cx="0" cy="36576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9" name="Group 38">
                  <a:extLst>
                    <a:ext uri="{FF2B5EF4-FFF2-40B4-BE49-F238E27FC236}">
                      <a16:creationId xmlns:a16="http://schemas.microsoft.com/office/drawing/2014/main" id="{B9E19C97-A83A-7164-F294-E516EC212368}"/>
                    </a:ext>
                  </a:extLst>
                </p:cNvPr>
                <p:cNvGrpSpPr/>
                <p:nvPr/>
              </p:nvGrpSpPr>
              <p:grpSpPr>
                <a:xfrm>
                  <a:off x="1816581" y="3157859"/>
                  <a:ext cx="10375419" cy="1875775"/>
                  <a:chOff x="1816581" y="3157859"/>
                  <a:chExt cx="10375419" cy="1875775"/>
                </a:xfrm>
              </p:grpSpPr>
              <p:cxnSp>
                <p:nvCxnSpPr>
                  <p:cNvPr id="67" name="Straight Connector 66">
                    <a:extLst>
                      <a:ext uri="{FF2B5EF4-FFF2-40B4-BE49-F238E27FC236}">
                        <a16:creationId xmlns:a16="http://schemas.microsoft.com/office/drawing/2014/main" id="{DF069D3F-F76D-EE71-53C7-AD744F4F4F15}"/>
                      </a:ext>
                    </a:extLst>
                  </p:cNvPr>
                  <p:cNvCxnSpPr>
                    <a:cxnSpLocks/>
                  </p:cNvCxnSpPr>
                  <p:nvPr/>
                </p:nvCxnSpPr>
                <p:spPr>
                  <a:xfrm flipH="1">
                    <a:off x="6689318" y="3302628"/>
                    <a:ext cx="400" cy="5761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923BFD4-8479-D889-680A-1E24AB3EDDD8}"/>
                      </a:ext>
                    </a:extLst>
                  </p:cNvPr>
                  <p:cNvCxnSpPr>
                    <a:cxnSpLocks/>
                    <a:stCxn id="71" idx="2"/>
                  </p:cNvCxnSpPr>
                  <p:nvPr/>
                </p:nvCxnSpPr>
                <p:spPr>
                  <a:xfrm flipH="1" flipV="1">
                    <a:off x="10554876" y="4852614"/>
                    <a:ext cx="279559" cy="180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DD223353-B240-2E46-5856-01DEBF5AE9C5}"/>
                      </a:ext>
                    </a:extLst>
                  </p:cNvPr>
                  <p:cNvCxnSpPr>
                    <a:cxnSpLocks/>
                  </p:cNvCxnSpPr>
                  <p:nvPr/>
                </p:nvCxnSpPr>
                <p:spPr>
                  <a:xfrm>
                    <a:off x="8272423" y="3244758"/>
                    <a:ext cx="0" cy="357989"/>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3077E838-A2FF-57E2-9712-B7E0AEA1942B}"/>
                      </a:ext>
                    </a:extLst>
                  </p:cNvPr>
                  <p:cNvCxnSpPr>
                    <a:cxnSpLocks/>
                  </p:cNvCxnSpPr>
                  <p:nvPr/>
                </p:nvCxnSpPr>
                <p:spPr>
                  <a:xfrm>
                    <a:off x="10004257" y="3157859"/>
                    <a:ext cx="0" cy="381796"/>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FB054013-2417-80F4-A8E4-1E57AE6EB23F}"/>
                      </a:ext>
                    </a:extLst>
                  </p:cNvPr>
                  <p:cNvCxnSpPr>
                    <a:cxnSpLocks/>
                    <a:stCxn id="70" idx="2"/>
                  </p:cNvCxnSpPr>
                  <p:nvPr/>
                </p:nvCxnSpPr>
                <p:spPr>
                  <a:xfrm flipH="1" flipV="1">
                    <a:off x="7218334" y="4852614"/>
                    <a:ext cx="250265" cy="180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F9B58A8-AE62-7217-DAC9-22AA3D575533}"/>
                      </a:ext>
                    </a:extLst>
                  </p:cNvPr>
                  <p:cNvCxnSpPr>
                    <a:cxnSpLocks/>
                    <a:endCxn id="16" idx="0"/>
                  </p:cNvCxnSpPr>
                  <p:nvPr/>
                </p:nvCxnSpPr>
                <p:spPr>
                  <a:xfrm>
                    <a:off x="2552526" y="3209161"/>
                    <a:ext cx="0" cy="347866"/>
                  </a:xfrm>
                  <a:prstGeom prst="line">
                    <a:avLst/>
                  </a:prstGeom>
                </p:spPr>
                <p:style>
                  <a:lnRef idx="2">
                    <a:schemeClr val="accent1"/>
                  </a:lnRef>
                  <a:fillRef idx="0">
                    <a:schemeClr val="accent1"/>
                  </a:fillRef>
                  <a:effectRef idx="1">
                    <a:schemeClr val="accent1"/>
                  </a:effectRef>
                  <a:fontRef idx="minor">
                    <a:schemeClr val="tx1"/>
                  </a:fontRef>
                </p:style>
              </p:cxnSp>
              <p:grpSp>
                <p:nvGrpSpPr>
                  <p:cNvPr id="35" name="Group 34">
                    <a:extLst>
                      <a:ext uri="{FF2B5EF4-FFF2-40B4-BE49-F238E27FC236}">
                        <a16:creationId xmlns:a16="http://schemas.microsoft.com/office/drawing/2014/main" id="{8CBF968E-C14A-36F1-9772-3B407D81B8AB}"/>
                      </a:ext>
                    </a:extLst>
                  </p:cNvPr>
                  <p:cNvGrpSpPr/>
                  <p:nvPr/>
                </p:nvGrpSpPr>
                <p:grpSpPr>
                  <a:xfrm>
                    <a:off x="2851914" y="4484028"/>
                    <a:ext cx="8714041" cy="549606"/>
                    <a:chOff x="2851914" y="4484028"/>
                    <a:chExt cx="8714041" cy="549606"/>
                  </a:xfrm>
                </p:grpSpPr>
                <p:sp>
                  <p:nvSpPr>
                    <p:cNvPr id="70" name="Rectangle: Rounded Corners 69">
                      <a:extLst>
                        <a:ext uri="{FF2B5EF4-FFF2-40B4-BE49-F238E27FC236}">
                          <a16:creationId xmlns:a16="http://schemas.microsoft.com/office/drawing/2014/main" id="{CAA21394-EFED-7D32-C19D-31CAADFD31E5}"/>
                        </a:ext>
                      </a:extLst>
                    </p:cNvPr>
                    <p:cNvSpPr/>
                    <p:nvPr/>
                  </p:nvSpPr>
                  <p:spPr>
                    <a:xfrm>
                      <a:off x="6737079" y="4484028"/>
                      <a:ext cx="1463040" cy="548640"/>
                    </a:xfrm>
                    <a:prstGeom prst="roundRect">
                      <a:avLst/>
                    </a:pr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PC #2</a:t>
                      </a:r>
                    </a:p>
                    <a:p>
                      <a:pPr algn="ctr"/>
                      <a:r>
                        <a:rPr lang="en-US" sz="1600" dirty="0">
                          <a:solidFill>
                            <a:schemeClr val="accent4">
                              <a:lumMod val="50000"/>
                            </a:schemeClr>
                          </a:solidFill>
                        </a:rPr>
                        <a:t>Draft UFMP</a:t>
                      </a:r>
                    </a:p>
                  </p:txBody>
                </p:sp>
                <p:sp>
                  <p:nvSpPr>
                    <p:cNvPr id="71" name="Rectangle: Rounded Corners 70">
                      <a:extLst>
                        <a:ext uri="{FF2B5EF4-FFF2-40B4-BE49-F238E27FC236}">
                          <a16:creationId xmlns:a16="http://schemas.microsoft.com/office/drawing/2014/main" id="{FB03F982-28CE-2731-6187-3EC802E8360C}"/>
                        </a:ext>
                      </a:extLst>
                    </p:cNvPr>
                    <p:cNvSpPr/>
                    <p:nvPr/>
                  </p:nvSpPr>
                  <p:spPr>
                    <a:xfrm>
                      <a:off x="10102915" y="4484028"/>
                      <a:ext cx="1463040" cy="548640"/>
                    </a:xfrm>
                    <a:prstGeom prst="round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PC #3</a:t>
                      </a:r>
                    </a:p>
                    <a:p>
                      <a:pPr algn="ctr"/>
                      <a:r>
                        <a:rPr lang="en-US" sz="1600" dirty="0">
                          <a:solidFill>
                            <a:schemeClr val="accent4">
                              <a:lumMod val="50000"/>
                            </a:schemeClr>
                          </a:solidFill>
                        </a:rPr>
                        <a:t>Draft 6YWP</a:t>
                      </a:r>
                    </a:p>
                  </p:txBody>
                </p:sp>
                <p:sp>
                  <p:nvSpPr>
                    <p:cNvPr id="13" name="Rectangle: Rounded Corners 12">
                      <a:extLst>
                        <a:ext uri="{FF2B5EF4-FFF2-40B4-BE49-F238E27FC236}">
                          <a16:creationId xmlns:a16="http://schemas.microsoft.com/office/drawing/2014/main" id="{A18B2A6C-9C6A-20D1-28BF-95D78F7EC63E}"/>
                        </a:ext>
                      </a:extLst>
                    </p:cNvPr>
                    <p:cNvSpPr/>
                    <p:nvPr/>
                  </p:nvSpPr>
                  <p:spPr>
                    <a:xfrm>
                      <a:off x="2851914" y="4484994"/>
                      <a:ext cx="1463040" cy="548640"/>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PC #1</a:t>
                      </a:r>
                    </a:p>
                    <a:p>
                      <a:pPr algn="ctr"/>
                      <a:r>
                        <a:rPr lang="en-US" sz="1600" dirty="0">
                          <a:solidFill>
                            <a:schemeClr val="accent4">
                              <a:lumMod val="50000"/>
                            </a:schemeClr>
                          </a:solidFill>
                        </a:rPr>
                        <a:t>Project Plan</a:t>
                      </a:r>
                    </a:p>
                  </p:txBody>
                </p:sp>
              </p:grpSp>
              <p:grpSp>
                <p:nvGrpSpPr>
                  <p:cNvPr id="36" name="Group 35">
                    <a:extLst>
                      <a:ext uri="{FF2B5EF4-FFF2-40B4-BE49-F238E27FC236}">
                        <a16:creationId xmlns:a16="http://schemas.microsoft.com/office/drawing/2014/main" id="{A1175DF8-31D2-AF94-1196-266F260977D3}"/>
                      </a:ext>
                    </a:extLst>
                  </p:cNvPr>
                  <p:cNvGrpSpPr/>
                  <p:nvPr/>
                </p:nvGrpSpPr>
                <p:grpSpPr>
                  <a:xfrm>
                    <a:off x="1816581" y="3482505"/>
                    <a:ext cx="10375419" cy="806459"/>
                    <a:chOff x="1816581" y="3482505"/>
                    <a:chExt cx="10375419" cy="806459"/>
                  </a:xfrm>
                </p:grpSpPr>
                <p:sp>
                  <p:nvSpPr>
                    <p:cNvPr id="15" name="Rectangle: Rounded Corners 14">
                      <a:extLst>
                        <a:ext uri="{FF2B5EF4-FFF2-40B4-BE49-F238E27FC236}">
                          <a16:creationId xmlns:a16="http://schemas.microsoft.com/office/drawing/2014/main" id="{D64785DD-9B9B-D3DB-CB6C-DE2BD4FBD864}"/>
                        </a:ext>
                      </a:extLst>
                    </p:cNvPr>
                    <p:cNvSpPr/>
                    <p:nvPr/>
                  </p:nvSpPr>
                  <p:spPr>
                    <a:xfrm>
                      <a:off x="7565441" y="3620960"/>
                      <a:ext cx="1440268" cy="548640"/>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Council #3</a:t>
                      </a:r>
                    </a:p>
                    <a:p>
                      <a:pPr algn="ctr"/>
                      <a:r>
                        <a:rPr lang="en-US" sz="1600" dirty="0">
                          <a:solidFill>
                            <a:schemeClr val="accent4">
                              <a:lumMod val="50000"/>
                            </a:schemeClr>
                          </a:solidFill>
                        </a:rPr>
                        <a:t>Draft UFMP</a:t>
                      </a:r>
                    </a:p>
                  </p:txBody>
                </p:sp>
                <p:sp>
                  <p:nvSpPr>
                    <p:cNvPr id="42" name="Rectangle: Rounded Corners 41">
                      <a:extLst>
                        <a:ext uri="{FF2B5EF4-FFF2-40B4-BE49-F238E27FC236}">
                          <a16:creationId xmlns:a16="http://schemas.microsoft.com/office/drawing/2014/main" id="{C7A77629-6B29-B39F-9988-0944BB52B96A}"/>
                        </a:ext>
                      </a:extLst>
                    </p:cNvPr>
                    <p:cNvSpPr/>
                    <p:nvPr/>
                  </p:nvSpPr>
                  <p:spPr>
                    <a:xfrm>
                      <a:off x="5542674" y="3482505"/>
                      <a:ext cx="1920380" cy="806459"/>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Council #2 </a:t>
                      </a:r>
                      <a:r>
                        <a:rPr lang="en-US" sz="1600" dirty="0">
                          <a:solidFill>
                            <a:schemeClr val="accent4">
                              <a:lumMod val="50000"/>
                            </a:schemeClr>
                          </a:solidFill>
                        </a:rPr>
                        <a:t>Research Results</a:t>
                      </a:r>
                    </a:p>
                    <a:p>
                      <a:pPr algn="ctr"/>
                      <a:r>
                        <a:rPr lang="en-US" sz="1600" dirty="0">
                          <a:solidFill>
                            <a:schemeClr val="accent4">
                              <a:lumMod val="50000"/>
                            </a:schemeClr>
                          </a:solidFill>
                        </a:rPr>
                        <a:t>Vision and Goals</a:t>
                      </a:r>
                    </a:p>
                  </p:txBody>
                </p:sp>
                <p:sp>
                  <p:nvSpPr>
                    <p:cNvPr id="68" name="Rectangle: Rounded Corners 67">
                      <a:extLst>
                        <a:ext uri="{FF2B5EF4-FFF2-40B4-BE49-F238E27FC236}">
                          <a16:creationId xmlns:a16="http://schemas.microsoft.com/office/drawing/2014/main" id="{7C9F1EFC-2A1F-E70F-C986-2601FC47E28B}"/>
                        </a:ext>
                      </a:extLst>
                    </p:cNvPr>
                    <p:cNvSpPr/>
                    <p:nvPr/>
                  </p:nvSpPr>
                  <p:spPr>
                    <a:xfrm>
                      <a:off x="9273424" y="3516867"/>
                      <a:ext cx="1440268" cy="756827"/>
                    </a:xfrm>
                    <a:prstGeom prst="round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Council #4</a:t>
                      </a:r>
                    </a:p>
                    <a:p>
                      <a:pPr algn="ctr"/>
                      <a:r>
                        <a:rPr lang="en-US" sz="1600" dirty="0">
                          <a:solidFill>
                            <a:schemeClr val="accent4">
                              <a:lumMod val="50000"/>
                            </a:schemeClr>
                          </a:solidFill>
                        </a:rPr>
                        <a:t>Final UFMP</a:t>
                      </a:r>
                    </a:p>
                    <a:p>
                      <a:pPr algn="ctr"/>
                      <a:r>
                        <a:rPr lang="en-US" sz="1600" dirty="0">
                          <a:solidFill>
                            <a:schemeClr val="accent4">
                              <a:lumMod val="50000"/>
                            </a:schemeClr>
                          </a:solidFill>
                        </a:rPr>
                        <a:t>Draft 6YWP</a:t>
                      </a:r>
                    </a:p>
                  </p:txBody>
                </p:sp>
                <p:sp>
                  <p:nvSpPr>
                    <p:cNvPr id="69" name="Rectangle: Rounded Corners 68">
                      <a:extLst>
                        <a:ext uri="{FF2B5EF4-FFF2-40B4-BE49-F238E27FC236}">
                          <a16:creationId xmlns:a16="http://schemas.microsoft.com/office/drawing/2014/main" id="{1C08996F-B177-C5D8-E47B-0BE46E5225AE}"/>
                        </a:ext>
                      </a:extLst>
                    </p:cNvPr>
                    <p:cNvSpPr/>
                    <p:nvPr/>
                  </p:nvSpPr>
                  <p:spPr>
                    <a:xfrm>
                      <a:off x="10836180" y="3620960"/>
                      <a:ext cx="1355820" cy="548640"/>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Council #5</a:t>
                      </a:r>
                    </a:p>
                    <a:p>
                      <a:pPr algn="ctr"/>
                      <a:r>
                        <a:rPr lang="en-US" dirty="0">
                          <a:solidFill>
                            <a:schemeClr val="accent4">
                              <a:lumMod val="50000"/>
                            </a:schemeClr>
                          </a:solidFill>
                        </a:rPr>
                        <a:t>Adoption</a:t>
                      </a:r>
                      <a:r>
                        <a:rPr lang="en-US" sz="2000" dirty="0">
                          <a:solidFill>
                            <a:schemeClr val="accent4">
                              <a:lumMod val="50000"/>
                            </a:schemeClr>
                          </a:solidFill>
                        </a:rPr>
                        <a:t> </a:t>
                      </a:r>
                    </a:p>
                  </p:txBody>
                </p:sp>
                <p:sp>
                  <p:nvSpPr>
                    <p:cNvPr id="16" name="Rectangle: Rounded Corners 15">
                      <a:extLst>
                        <a:ext uri="{FF2B5EF4-FFF2-40B4-BE49-F238E27FC236}">
                          <a16:creationId xmlns:a16="http://schemas.microsoft.com/office/drawing/2014/main" id="{F3286BCB-A853-5005-529E-19B0D5673FF4}"/>
                        </a:ext>
                      </a:extLst>
                    </p:cNvPr>
                    <p:cNvSpPr/>
                    <p:nvPr/>
                  </p:nvSpPr>
                  <p:spPr>
                    <a:xfrm>
                      <a:off x="1816581" y="3557027"/>
                      <a:ext cx="1471890" cy="676507"/>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4">
                              <a:lumMod val="50000"/>
                            </a:schemeClr>
                          </a:solidFill>
                        </a:rPr>
                        <a:t>Council #1</a:t>
                      </a:r>
                    </a:p>
                    <a:p>
                      <a:pPr algn="ctr"/>
                      <a:r>
                        <a:rPr lang="en-US" sz="1600" dirty="0">
                          <a:solidFill>
                            <a:schemeClr val="accent4">
                              <a:lumMod val="50000"/>
                            </a:schemeClr>
                          </a:solidFill>
                        </a:rPr>
                        <a:t>Project Scope</a:t>
                      </a:r>
                    </a:p>
                  </p:txBody>
                </p:sp>
              </p:grpSp>
            </p:grpSp>
            <p:grpSp>
              <p:nvGrpSpPr>
                <p:cNvPr id="28" name="Group 27">
                  <a:extLst>
                    <a:ext uri="{FF2B5EF4-FFF2-40B4-BE49-F238E27FC236}">
                      <a16:creationId xmlns:a16="http://schemas.microsoft.com/office/drawing/2014/main" id="{50457684-13FA-00EE-6418-C11045A5F796}"/>
                    </a:ext>
                  </a:extLst>
                </p:cNvPr>
                <p:cNvGrpSpPr/>
                <p:nvPr/>
              </p:nvGrpSpPr>
              <p:grpSpPr>
                <a:xfrm>
                  <a:off x="461434" y="575831"/>
                  <a:ext cx="11629184" cy="1741756"/>
                  <a:chOff x="461434" y="575831"/>
                  <a:chExt cx="11629184" cy="1741756"/>
                </a:xfrm>
                <a:solidFill>
                  <a:srgbClr val="00B050">
                    <a:alpha val="20000"/>
                  </a:srgbClr>
                </a:solidFill>
              </p:grpSpPr>
              <p:sp>
                <p:nvSpPr>
                  <p:cNvPr id="44" name="Rectangle: Rounded Corners 43">
                    <a:extLst>
                      <a:ext uri="{FF2B5EF4-FFF2-40B4-BE49-F238E27FC236}">
                        <a16:creationId xmlns:a16="http://schemas.microsoft.com/office/drawing/2014/main" id="{B5BEA42D-49CA-ED35-DD4E-F2FAA5422546}"/>
                      </a:ext>
                    </a:extLst>
                  </p:cNvPr>
                  <p:cNvSpPr/>
                  <p:nvPr/>
                </p:nvSpPr>
                <p:spPr>
                  <a:xfrm>
                    <a:off x="461434" y="1344475"/>
                    <a:ext cx="2827035" cy="973112"/>
                  </a:xfrm>
                  <a:prstGeom prst="roundRect">
                    <a:avLst/>
                  </a:prstGeom>
                  <a:grpFill/>
                  <a:ln>
                    <a:solidFill>
                      <a:srgbClr val="FF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4">
                            <a:lumMod val="50000"/>
                          </a:schemeClr>
                        </a:solidFill>
                      </a:rPr>
                      <a:t>data gathering, </a:t>
                    </a:r>
                  </a:p>
                  <a:p>
                    <a:pPr algn="ctr"/>
                    <a:r>
                      <a:rPr lang="en-US" dirty="0">
                        <a:solidFill>
                          <a:schemeClr val="accent4">
                            <a:lumMod val="50000"/>
                          </a:schemeClr>
                        </a:solidFill>
                      </a:rPr>
                      <a:t>literature review,</a:t>
                    </a:r>
                  </a:p>
                  <a:p>
                    <a:pPr algn="ctr"/>
                    <a:r>
                      <a:rPr lang="en-US" dirty="0">
                        <a:solidFill>
                          <a:schemeClr val="accent4">
                            <a:lumMod val="50000"/>
                          </a:schemeClr>
                        </a:solidFill>
                      </a:rPr>
                      <a:t>project scope and plan</a:t>
                    </a:r>
                  </a:p>
                </p:txBody>
              </p:sp>
              <p:sp>
                <p:nvSpPr>
                  <p:cNvPr id="5" name="Rectangle: Rounded Corners 4">
                    <a:extLst>
                      <a:ext uri="{FF2B5EF4-FFF2-40B4-BE49-F238E27FC236}">
                        <a16:creationId xmlns:a16="http://schemas.microsoft.com/office/drawing/2014/main" id="{683B296C-6939-E0C3-C4E8-1E40853DA305}"/>
                      </a:ext>
                    </a:extLst>
                  </p:cNvPr>
                  <p:cNvSpPr/>
                  <p:nvPr/>
                </p:nvSpPr>
                <p:spPr>
                  <a:xfrm>
                    <a:off x="3288471" y="1232912"/>
                    <a:ext cx="2427974" cy="1084674"/>
                  </a:xfrm>
                  <a:prstGeom prst="roundRect">
                    <a:avLst/>
                  </a:prstGeom>
                  <a:grpFill/>
                  <a:ln>
                    <a:solidFill>
                      <a:srgbClr val="FF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4">
                            <a:lumMod val="50000"/>
                          </a:schemeClr>
                        </a:solidFill>
                      </a:rPr>
                      <a:t>data analysis,</a:t>
                    </a:r>
                  </a:p>
                  <a:p>
                    <a:pPr algn="ctr"/>
                    <a:r>
                      <a:rPr lang="en-US" dirty="0">
                        <a:solidFill>
                          <a:schemeClr val="accent4">
                            <a:lumMod val="50000"/>
                          </a:schemeClr>
                        </a:solidFill>
                      </a:rPr>
                      <a:t>community survey,</a:t>
                    </a:r>
                  </a:p>
                  <a:p>
                    <a:pPr algn="ctr"/>
                    <a:r>
                      <a:rPr lang="en-US" dirty="0">
                        <a:solidFill>
                          <a:schemeClr val="accent4">
                            <a:lumMod val="50000"/>
                          </a:schemeClr>
                        </a:solidFill>
                      </a:rPr>
                      <a:t>draft vision and goals</a:t>
                    </a:r>
                  </a:p>
                </p:txBody>
              </p:sp>
              <p:sp>
                <p:nvSpPr>
                  <p:cNvPr id="19" name="Rectangle: Rounded Corners 18">
                    <a:extLst>
                      <a:ext uri="{FF2B5EF4-FFF2-40B4-BE49-F238E27FC236}">
                        <a16:creationId xmlns:a16="http://schemas.microsoft.com/office/drawing/2014/main" id="{DC8E42C3-FFFA-9CC5-CA4C-F5D390406424}"/>
                      </a:ext>
                    </a:extLst>
                  </p:cNvPr>
                  <p:cNvSpPr/>
                  <p:nvPr/>
                </p:nvSpPr>
                <p:spPr>
                  <a:xfrm>
                    <a:off x="5716444" y="916161"/>
                    <a:ext cx="3187087" cy="1401426"/>
                  </a:xfrm>
                  <a:prstGeom prst="roundRect">
                    <a:avLst/>
                  </a:prstGeom>
                  <a:grpFill/>
                  <a:ln>
                    <a:solidFill>
                      <a:srgbClr val="FF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4">
                            <a:lumMod val="50000"/>
                          </a:schemeClr>
                        </a:solidFill>
                      </a:rPr>
                      <a:t>draft UFMP,</a:t>
                    </a:r>
                  </a:p>
                  <a:p>
                    <a:pPr algn="ctr"/>
                    <a:r>
                      <a:rPr lang="en-US" dirty="0">
                        <a:solidFill>
                          <a:schemeClr val="accent4">
                            <a:lumMod val="50000"/>
                          </a:schemeClr>
                        </a:solidFill>
                      </a:rPr>
                      <a:t>create measurable objectives to meet goals, define actions to meet objectives</a:t>
                    </a:r>
                  </a:p>
                </p:txBody>
              </p:sp>
              <p:sp>
                <p:nvSpPr>
                  <p:cNvPr id="20" name="Rectangle: Rounded Corners 19">
                    <a:extLst>
                      <a:ext uri="{FF2B5EF4-FFF2-40B4-BE49-F238E27FC236}">
                        <a16:creationId xmlns:a16="http://schemas.microsoft.com/office/drawing/2014/main" id="{4D79569E-BA29-40AB-C357-DB74BBA8A60A}"/>
                      </a:ext>
                    </a:extLst>
                  </p:cNvPr>
                  <p:cNvSpPr/>
                  <p:nvPr/>
                </p:nvSpPr>
                <p:spPr>
                  <a:xfrm>
                    <a:off x="8903531" y="575831"/>
                    <a:ext cx="3187087" cy="1741755"/>
                  </a:xfrm>
                  <a:prstGeom prst="roundRect">
                    <a:avLst/>
                  </a:prstGeom>
                  <a:grpFill/>
                  <a:ln>
                    <a:solidFill>
                      <a:srgbClr val="FF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solidFill>
                          <a:schemeClr val="accent4">
                            <a:lumMod val="50000"/>
                          </a:schemeClr>
                        </a:solidFill>
                      </a:rPr>
                      <a:t>final UFMP,</a:t>
                    </a:r>
                    <a:endParaRPr lang="en-US" dirty="0">
                      <a:solidFill>
                        <a:schemeClr val="accent4">
                          <a:lumMod val="50000"/>
                        </a:schemeClr>
                      </a:solidFill>
                    </a:endParaRPr>
                  </a:p>
                  <a:p>
                    <a:pPr algn="ctr"/>
                    <a:r>
                      <a:rPr lang="en-US" dirty="0">
                        <a:solidFill>
                          <a:schemeClr val="accent4">
                            <a:lumMod val="50000"/>
                          </a:schemeClr>
                        </a:solidFill>
                      </a:rPr>
                      <a:t>6YWP – select measurable actions to meet objectives that should be prioritized over the next 6 years</a:t>
                    </a:r>
                  </a:p>
                </p:txBody>
              </p:sp>
            </p:grpSp>
          </p:grpSp>
          <p:grpSp>
            <p:nvGrpSpPr>
              <p:cNvPr id="23" name="Group 22">
                <a:extLst>
                  <a:ext uri="{FF2B5EF4-FFF2-40B4-BE49-F238E27FC236}">
                    <a16:creationId xmlns:a16="http://schemas.microsoft.com/office/drawing/2014/main" id="{F4E4CFA6-394D-DDC7-39B3-D9A011EBB917}"/>
                  </a:ext>
                </a:extLst>
              </p:cNvPr>
              <p:cNvGrpSpPr/>
              <p:nvPr/>
            </p:nvGrpSpPr>
            <p:grpSpPr>
              <a:xfrm>
                <a:off x="3594450" y="4277471"/>
                <a:ext cx="7230300" cy="1206144"/>
                <a:chOff x="3594450" y="4277471"/>
                <a:chExt cx="7230300" cy="1206144"/>
              </a:xfrm>
            </p:grpSpPr>
            <p:cxnSp>
              <p:nvCxnSpPr>
                <p:cNvPr id="8" name="Straight Connector 7">
                  <a:extLst>
                    <a:ext uri="{FF2B5EF4-FFF2-40B4-BE49-F238E27FC236}">
                      <a16:creationId xmlns:a16="http://schemas.microsoft.com/office/drawing/2014/main" id="{3247C259-483B-ED2D-1282-FD25FE0840FF}"/>
                    </a:ext>
                  </a:extLst>
                </p:cNvPr>
                <p:cNvCxnSpPr>
                  <a:cxnSpLocks/>
                </p:cNvCxnSpPr>
                <p:nvPr/>
              </p:nvCxnSpPr>
              <p:spPr>
                <a:xfrm>
                  <a:off x="3594450" y="4277471"/>
                  <a:ext cx="0" cy="12061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D830A57-BBBA-1906-34B4-B30A0CFD58E9}"/>
                    </a:ext>
                  </a:extLst>
                </p:cNvPr>
                <p:cNvCxnSpPr>
                  <a:cxnSpLocks/>
                </p:cNvCxnSpPr>
                <p:nvPr/>
              </p:nvCxnSpPr>
              <p:spPr>
                <a:xfrm flipH="1">
                  <a:off x="10817766" y="4277471"/>
                  <a:ext cx="6984" cy="120517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C2661DC-C07F-C8CE-7483-89C0A2974BC0}"/>
                    </a:ext>
                  </a:extLst>
                </p:cNvPr>
                <p:cNvCxnSpPr>
                  <a:cxnSpLocks/>
                </p:cNvCxnSpPr>
                <p:nvPr/>
              </p:nvCxnSpPr>
              <p:spPr>
                <a:xfrm>
                  <a:off x="7451930" y="4300687"/>
                  <a:ext cx="22554" cy="1181962"/>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84" name="Rectangle: Rounded Corners 83">
              <a:extLst>
                <a:ext uri="{FF2B5EF4-FFF2-40B4-BE49-F238E27FC236}">
                  <a16:creationId xmlns:a16="http://schemas.microsoft.com/office/drawing/2014/main" id="{8895A65A-45D8-71A5-B8B8-D9B0DF261DD8}"/>
                </a:ext>
              </a:extLst>
            </p:cNvPr>
            <p:cNvSpPr/>
            <p:nvPr/>
          </p:nvSpPr>
          <p:spPr>
            <a:xfrm>
              <a:off x="30388" y="2059191"/>
              <a:ext cx="3864375" cy="481981"/>
            </a:xfrm>
            <a:prstGeom prst="roundRect">
              <a:avLst/>
            </a:prstGeom>
            <a:solidFill>
              <a:srgbClr val="00B050">
                <a:alpha val="20000"/>
              </a:srgbClr>
            </a:solidFill>
            <a:ln>
              <a:solidFill>
                <a:srgbClr val="FFFF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accent4">
                      <a:lumMod val="50000"/>
                    </a:schemeClr>
                  </a:solidFill>
                </a:rPr>
                <a:t>Project Phase/Staff Tasks</a:t>
              </a:r>
            </a:p>
          </p:txBody>
        </p:sp>
        <p:sp>
          <p:nvSpPr>
            <p:cNvPr id="86" name="Rectangle: Rounded Corners 85">
              <a:extLst>
                <a:ext uri="{FF2B5EF4-FFF2-40B4-BE49-F238E27FC236}">
                  <a16:creationId xmlns:a16="http://schemas.microsoft.com/office/drawing/2014/main" id="{8224D66E-BD67-858D-D038-55CBA4D8C383}"/>
                </a:ext>
              </a:extLst>
            </p:cNvPr>
            <p:cNvSpPr/>
            <p:nvPr/>
          </p:nvSpPr>
          <p:spPr>
            <a:xfrm>
              <a:off x="46628" y="5898705"/>
              <a:ext cx="1976508" cy="878230"/>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accent4">
                      <a:lumMod val="50000"/>
                    </a:schemeClr>
                  </a:solidFill>
                </a:rPr>
                <a:t>Council/ </a:t>
              </a:r>
            </a:p>
            <a:p>
              <a:pPr algn="ctr"/>
              <a:r>
                <a:rPr lang="en-US" sz="2400" b="1" dirty="0">
                  <a:solidFill>
                    <a:schemeClr val="accent4">
                      <a:lumMod val="50000"/>
                    </a:schemeClr>
                  </a:solidFill>
                </a:rPr>
                <a:t>PC Updates</a:t>
              </a:r>
              <a:endParaRPr lang="en-US" sz="2000" dirty="0">
                <a:solidFill>
                  <a:schemeClr val="accent4">
                    <a:lumMod val="50000"/>
                  </a:schemeClr>
                </a:solidFill>
              </a:endParaRPr>
            </a:p>
          </p:txBody>
        </p:sp>
      </p:grpSp>
    </p:spTree>
    <p:extLst>
      <p:ext uri="{BB962C8B-B14F-4D97-AF65-F5344CB8AC3E}">
        <p14:creationId xmlns:p14="http://schemas.microsoft.com/office/powerpoint/2010/main" val="1517692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Picture 11">
            <a:extLst>
              <a:ext uri="{FF2B5EF4-FFF2-40B4-BE49-F238E27FC236}">
                <a16:creationId xmlns:a16="http://schemas.microsoft.com/office/drawing/2014/main" id="{B0DD5B05-D35D-C303-F4AB-9F18C3D0CF3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0" y="1282"/>
            <a:ext cx="12191980" cy="6856718"/>
          </a:xfrm>
          <a:prstGeom prst="rect">
            <a:avLst/>
          </a:prstGeom>
        </p:spPr>
      </p:pic>
    </p:spTree>
    <p:extLst>
      <p:ext uri="{BB962C8B-B14F-4D97-AF65-F5344CB8AC3E}">
        <p14:creationId xmlns:p14="http://schemas.microsoft.com/office/powerpoint/2010/main" val="1436573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92091-A0E6-8F1D-5121-6D0E75696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5C13E-E482-3DF1-C87D-54031D5390E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5EAA1DAC-D141-37A0-8ED7-CD1ECA5B9CF0}"/>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2487687" y="11374"/>
            <a:ext cx="5289017" cy="6846625"/>
          </a:xfrm>
          <a:prstGeom prst="rect">
            <a:avLst/>
          </a:prstGeom>
        </p:spPr>
      </p:pic>
    </p:spTree>
    <p:extLst>
      <p:ext uri="{BB962C8B-B14F-4D97-AF65-F5344CB8AC3E}">
        <p14:creationId xmlns:p14="http://schemas.microsoft.com/office/powerpoint/2010/main" val="377157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BCDE2B-0C89-6F76-63A0-727E0CA09EAE}"/>
              </a:ext>
            </a:extLst>
          </p:cNvPr>
          <p:cNvSpPr>
            <a:spLocks noGrp="1"/>
          </p:cNvSpPr>
          <p:nvPr>
            <p:ph type="title"/>
          </p:nvPr>
        </p:nvSpPr>
        <p:spPr>
          <a:xfrm>
            <a:off x="640080" y="325369"/>
            <a:ext cx="4368602" cy="1956841"/>
          </a:xfrm>
        </p:spPr>
        <p:txBody>
          <a:bodyPr anchor="b">
            <a:normAutofit/>
          </a:bodyPr>
          <a:lstStyle/>
          <a:p>
            <a:r>
              <a:rPr lang="en-US" dirty="0"/>
              <a:t>Agenda </a:t>
            </a:r>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BCDEA9-DF42-211A-8FEB-029BC710E513}"/>
              </a:ext>
            </a:extLst>
          </p:cNvPr>
          <p:cNvSpPr>
            <a:spLocks noGrp="1"/>
          </p:cNvSpPr>
          <p:nvPr>
            <p:ph idx="1"/>
          </p:nvPr>
        </p:nvSpPr>
        <p:spPr>
          <a:xfrm>
            <a:off x="640080" y="2872899"/>
            <a:ext cx="4243589" cy="3320668"/>
          </a:xfrm>
        </p:spPr>
        <p:txBody>
          <a:bodyPr>
            <a:normAutofit/>
          </a:bodyPr>
          <a:lstStyle/>
          <a:p>
            <a:r>
              <a:rPr lang="en-US" dirty="0"/>
              <a:t>Community tree survey</a:t>
            </a:r>
          </a:p>
          <a:p>
            <a:r>
              <a:rPr lang="en-US" dirty="0"/>
              <a:t>Vision statement </a:t>
            </a:r>
          </a:p>
          <a:p>
            <a:r>
              <a:rPr lang="en-US" dirty="0"/>
              <a:t>Guiding principles</a:t>
            </a:r>
          </a:p>
          <a:p>
            <a:r>
              <a:rPr lang="en-US" dirty="0"/>
              <a:t>Goals with research and metrics for each</a:t>
            </a:r>
          </a:p>
          <a:p>
            <a:r>
              <a:rPr lang="en-US" dirty="0"/>
              <a:t> Example lay out</a:t>
            </a:r>
          </a:p>
        </p:txBody>
      </p:sp>
      <p:pic>
        <p:nvPicPr>
          <p:cNvPr id="6" name="Picture 5">
            <a:extLst>
              <a:ext uri="{FF2B5EF4-FFF2-40B4-BE49-F238E27FC236}">
                <a16:creationId xmlns:a16="http://schemas.microsoft.com/office/drawing/2014/main" id="{1A74A760-9EA7-2F9B-9B72-85943C65FAAD}"/>
              </a:ext>
            </a:extLst>
          </p:cNvPr>
          <p:cNvPicPr>
            <a:picLocks noChangeAspect="1"/>
          </p:cNvPicPr>
          <p:nvPr/>
        </p:nvPicPr>
        <p:blipFill>
          <a:blip r:embed="rId3" cstate="hqprint">
            <a:extLst>
              <a:ext uri="{28A0092B-C50C-407E-A947-70E740481C1C}">
                <a14:useLocalDpi xmlns:a14="http://schemas.microsoft.com/office/drawing/2010/main"/>
              </a:ext>
            </a:extLst>
          </a:blip>
          <a:srcRect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B7E14C58-348E-0347-BE87-D148244891F8}"/>
              </a:ext>
            </a:extLst>
          </p:cNvPr>
          <p:cNvSpPr>
            <a:spLocks noGrp="1"/>
          </p:cNvSpPr>
          <p:nvPr>
            <p:ph type="sldNum" sz="quarter" idx="12"/>
          </p:nvPr>
        </p:nvSpPr>
        <p:spPr>
          <a:xfrm>
            <a:off x="10439400" y="6356350"/>
            <a:ext cx="914400" cy="365125"/>
          </a:xfrm>
        </p:spPr>
        <p:txBody>
          <a:bodyPr>
            <a:normAutofit/>
          </a:bodyPr>
          <a:lstStyle/>
          <a:p>
            <a:pPr>
              <a:spcAft>
                <a:spcPts val="600"/>
              </a:spcAft>
            </a:pPr>
            <a:fld id="{DE32F92D-0FFD-42BD-9DD8-7F7C031DFC0D}" type="slidenum">
              <a:rPr lang="en-US">
                <a:solidFill>
                  <a:srgbClr val="FFFFFF"/>
                </a:solidFill>
              </a:rPr>
              <a:pPr>
                <a:spcAft>
                  <a:spcPts val="600"/>
                </a:spcAft>
              </a:pPr>
              <a:t>2</a:t>
            </a:fld>
            <a:endParaRPr lang="en-US">
              <a:solidFill>
                <a:srgbClr val="FFFFFF"/>
              </a:solidFill>
            </a:endParaRPr>
          </a:p>
        </p:txBody>
      </p:sp>
    </p:spTree>
    <p:extLst>
      <p:ext uri="{BB962C8B-B14F-4D97-AF65-F5344CB8AC3E}">
        <p14:creationId xmlns:p14="http://schemas.microsoft.com/office/powerpoint/2010/main" val="107743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DFD86A-43F4-7E49-E5C1-3FFB8469AC7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92636" y="-16030"/>
            <a:ext cx="5299364" cy="6874030"/>
          </a:xfrm>
          <a:prstGeom prst="rect">
            <a:avLst/>
          </a:prstGeom>
        </p:spPr>
      </p:pic>
      <p:pic>
        <p:nvPicPr>
          <p:cNvPr id="6" name="Picture 5">
            <a:extLst>
              <a:ext uri="{FF2B5EF4-FFF2-40B4-BE49-F238E27FC236}">
                <a16:creationId xmlns:a16="http://schemas.microsoft.com/office/drawing/2014/main" id="{8FD079C0-C4AD-D478-2C72-5C27B158D58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5299364" cy="6858000"/>
          </a:xfrm>
          <a:prstGeom prst="rect">
            <a:avLst/>
          </a:prstGeom>
        </p:spPr>
      </p:pic>
      <p:sp>
        <p:nvSpPr>
          <p:cNvPr id="2" name="TextBox 1">
            <a:extLst>
              <a:ext uri="{FF2B5EF4-FFF2-40B4-BE49-F238E27FC236}">
                <a16:creationId xmlns:a16="http://schemas.microsoft.com/office/drawing/2014/main" id="{77A4816A-F1A3-C1E0-005E-7E3A1DEA12D4}"/>
              </a:ext>
            </a:extLst>
          </p:cNvPr>
          <p:cNvSpPr txBox="1"/>
          <p:nvPr/>
        </p:nvSpPr>
        <p:spPr>
          <a:xfrm>
            <a:off x="352426" y="2886075"/>
            <a:ext cx="2181226" cy="1200329"/>
          </a:xfrm>
          <a:prstGeom prst="rect">
            <a:avLst/>
          </a:prstGeom>
          <a:noFill/>
        </p:spPr>
        <p:txBody>
          <a:bodyPr wrap="square" rtlCol="0">
            <a:spAutoFit/>
          </a:bodyPr>
          <a:lstStyle/>
          <a:p>
            <a:r>
              <a:rPr lang="en-US" dirty="0"/>
              <a:t>Why is this important to Kirkland?</a:t>
            </a:r>
          </a:p>
          <a:p>
            <a:r>
              <a:rPr lang="en-US" dirty="0"/>
              <a:t>(What do we want?)</a:t>
            </a:r>
          </a:p>
        </p:txBody>
      </p:sp>
      <p:sp>
        <p:nvSpPr>
          <p:cNvPr id="3" name="TextBox 2">
            <a:extLst>
              <a:ext uri="{FF2B5EF4-FFF2-40B4-BE49-F238E27FC236}">
                <a16:creationId xmlns:a16="http://schemas.microsoft.com/office/drawing/2014/main" id="{782C52AB-643B-22E4-2CCB-3813F2264C46}"/>
              </a:ext>
            </a:extLst>
          </p:cNvPr>
          <p:cNvSpPr txBox="1"/>
          <p:nvPr/>
        </p:nvSpPr>
        <p:spPr>
          <a:xfrm>
            <a:off x="9715499" y="4857750"/>
            <a:ext cx="1724025" cy="923330"/>
          </a:xfrm>
          <a:prstGeom prst="rect">
            <a:avLst/>
          </a:prstGeom>
          <a:noFill/>
        </p:spPr>
        <p:txBody>
          <a:bodyPr wrap="square" rtlCol="0">
            <a:spAutoFit/>
          </a:bodyPr>
          <a:lstStyle/>
          <a:p>
            <a:r>
              <a:rPr lang="en-US" dirty="0"/>
              <a:t>Links to Associated Policy </a:t>
            </a:r>
          </a:p>
        </p:txBody>
      </p:sp>
      <p:sp>
        <p:nvSpPr>
          <p:cNvPr id="5" name="TextBox 4">
            <a:extLst>
              <a:ext uri="{FF2B5EF4-FFF2-40B4-BE49-F238E27FC236}">
                <a16:creationId xmlns:a16="http://schemas.microsoft.com/office/drawing/2014/main" id="{095023BC-C119-DBCD-3545-7F45A74A3607}"/>
              </a:ext>
            </a:extLst>
          </p:cNvPr>
          <p:cNvSpPr txBox="1"/>
          <p:nvPr/>
        </p:nvSpPr>
        <p:spPr>
          <a:xfrm>
            <a:off x="7505700" y="1866900"/>
            <a:ext cx="2495550" cy="923330"/>
          </a:xfrm>
          <a:prstGeom prst="rect">
            <a:avLst/>
          </a:prstGeom>
          <a:noFill/>
        </p:spPr>
        <p:txBody>
          <a:bodyPr wrap="square" rtlCol="0">
            <a:spAutoFit/>
          </a:bodyPr>
          <a:lstStyle/>
          <a:p>
            <a:r>
              <a:rPr lang="en-US" dirty="0"/>
              <a:t>What is Kirkland’s status?</a:t>
            </a:r>
          </a:p>
          <a:p>
            <a:r>
              <a:rPr lang="en-US" dirty="0"/>
              <a:t>(What do we have)</a:t>
            </a:r>
          </a:p>
        </p:txBody>
      </p:sp>
      <p:sp>
        <p:nvSpPr>
          <p:cNvPr id="7" name="TextBox 6">
            <a:extLst>
              <a:ext uri="{FF2B5EF4-FFF2-40B4-BE49-F238E27FC236}">
                <a16:creationId xmlns:a16="http://schemas.microsoft.com/office/drawing/2014/main" id="{CC68CD39-2ABB-0216-863F-46B647718E29}"/>
              </a:ext>
            </a:extLst>
          </p:cNvPr>
          <p:cNvSpPr txBox="1"/>
          <p:nvPr/>
        </p:nvSpPr>
        <p:spPr>
          <a:xfrm>
            <a:off x="695325" y="5476281"/>
            <a:ext cx="1400175" cy="923330"/>
          </a:xfrm>
          <a:prstGeom prst="rect">
            <a:avLst/>
          </a:prstGeom>
          <a:noFill/>
        </p:spPr>
        <p:txBody>
          <a:bodyPr wrap="square" rtlCol="0">
            <a:spAutoFit/>
          </a:bodyPr>
          <a:lstStyle/>
          <a:p>
            <a:r>
              <a:rPr lang="en-US" dirty="0"/>
              <a:t>Industry Standards/ BMP’s</a:t>
            </a:r>
          </a:p>
        </p:txBody>
      </p:sp>
    </p:spTree>
    <p:extLst>
      <p:ext uri="{BB962C8B-B14F-4D97-AF65-F5344CB8AC3E}">
        <p14:creationId xmlns:p14="http://schemas.microsoft.com/office/powerpoint/2010/main" val="3249779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80944-0F8E-702E-A1F6-8C45614C884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16200000">
            <a:off x="2664980" y="-1010940"/>
            <a:ext cx="6862043" cy="8879879"/>
          </a:xfrm>
          <a:prstGeom prst="rect">
            <a:avLst/>
          </a:prstGeom>
        </p:spPr>
      </p:pic>
      <p:sp>
        <p:nvSpPr>
          <p:cNvPr id="2" name="TextBox 1">
            <a:extLst>
              <a:ext uri="{FF2B5EF4-FFF2-40B4-BE49-F238E27FC236}">
                <a16:creationId xmlns:a16="http://schemas.microsoft.com/office/drawing/2014/main" id="{2194D9F9-2AF9-C9B6-CB37-39A3F3E4B318}"/>
              </a:ext>
            </a:extLst>
          </p:cNvPr>
          <p:cNvSpPr txBox="1"/>
          <p:nvPr/>
        </p:nvSpPr>
        <p:spPr>
          <a:xfrm>
            <a:off x="228600" y="2476500"/>
            <a:ext cx="1790700" cy="646331"/>
          </a:xfrm>
          <a:prstGeom prst="rect">
            <a:avLst/>
          </a:prstGeom>
          <a:noFill/>
        </p:spPr>
        <p:txBody>
          <a:bodyPr wrap="square" rtlCol="0">
            <a:spAutoFit/>
          </a:bodyPr>
          <a:lstStyle/>
          <a:p>
            <a:r>
              <a:rPr lang="en-US" dirty="0"/>
              <a:t>How do we get what we want</a:t>
            </a:r>
          </a:p>
        </p:txBody>
      </p:sp>
      <p:sp>
        <p:nvSpPr>
          <p:cNvPr id="4" name="TextBox 3">
            <a:extLst>
              <a:ext uri="{FF2B5EF4-FFF2-40B4-BE49-F238E27FC236}">
                <a16:creationId xmlns:a16="http://schemas.microsoft.com/office/drawing/2014/main" id="{8A5996CF-11E2-43B1-5D03-6F80461C3420}"/>
              </a:ext>
            </a:extLst>
          </p:cNvPr>
          <p:cNvSpPr txBox="1"/>
          <p:nvPr/>
        </p:nvSpPr>
        <p:spPr>
          <a:xfrm>
            <a:off x="4029076" y="5722976"/>
            <a:ext cx="5838824" cy="646331"/>
          </a:xfrm>
          <a:prstGeom prst="rect">
            <a:avLst/>
          </a:prstGeom>
          <a:noFill/>
        </p:spPr>
        <p:txBody>
          <a:bodyPr wrap="square" rtlCol="0">
            <a:spAutoFit/>
          </a:bodyPr>
          <a:lstStyle/>
          <a:p>
            <a:r>
              <a:rPr lang="en-US" i="1" dirty="0">
                <a:solidFill>
                  <a:srgbClr val="0070C0"/>
                </a:solidFill>
              </a:rPr>
              <a:t>Standard documented and comparisons may adapt over time with improvements in the industry and available data</a:t>
            </a:r>
          </a:p>
        </p:txBody>
      </p:sp>
      <p:sp>
        <p:nvSpPr>
          <p:cNvPr id="5" name="TextBox 4">
            <a:extLst>
              <a:ext uri="{FF2B5EF4-FFF2-40B4-BE49-F238E27FC236}">
                <a16:creationId xmlns:a16="http://schemas.microsoft.com/office/drawing/2014/main" id="{8DCD0F09-B974-EE65-8B90-820DD6F35223}"/>
              </a:ext>
            </a:extLst>
          </p:cNvPr>
          <p:cNvSpPr txBox="1"/>
          <p:nvPr/>
        </p:nvSpPr>
        <p:spPr>
          <a:xfrm>
            <a:off x="4257675" y="609600"/>
            <a:ext cx="5105400" cy="369332"/>
          </a:xfrm>
          <a:prstGeom prst="rect">
            <a:avLst/>
          </a:prstGeom>
          <a:noFill/>
        </p:spPr>
        <p:txBody>
          <a:bodyPr wrap="square" rtlCol="0">
            <a:spAutoFit/>
          </a:bodyPr>
          <a:lstStyle/>
          <a:p>
            <a:r>
              <a:rPr lang="en-US" i="1" dirty="0">
                <a:solidFill>
                  <a:srgbClr val="0070C0"/>
                </a:solidFill>
              </a:rPr>
              <a:t>Incorporates Guiding Principles and Focus areas. </a:t>
            </a:r>
          </a:p>
        </p:txBody>
      </p:sp>
      <p:sp>
        <p:nvSpPr>
          <p:cNvPr id="7" name="TextBox 6">
            <a:extLst>
              <a:ext uri="{FF2B5EF4-FFF2-40B4-BE49-F238E27FC236}">
                <a16:creationId xmlns:a16="http://schemas.microsoft.com/office/drawing/2014/main" id="{EF0C2CA0-0448-1CA0-C869-CA753966A405}"/>
              </a:ext>
            </a:extLst>
          </p:cNvPr>
          <p:cNvSpPr txBox="1"/>
          <p:nvPr/>
        </p:nvSpPr>
        <p:spPr>
          <a:xfrm>
            <a:off x="4105275" y="2736265"/>
            <a:ext cx="4591050" cy="369332"/>
          </a:xfrm>
          <a:prstGeom prst="rect">
            <a:avLst/>
          </a:prstGeom>
          <a:noFill/>
        </p:spPr>
        <p:txBody>
          <a:bodyPr wrap="square" rtlCol="0">
            <a:spAutoFit/>
          </a:bodyPr>
          <a:lstStyle/>
          <a:p>
            <a:r>
              <a:rPr lang="en-US" i="1" dirty="0">
                <a:solidFill>
                  <a:srgbClr val="0070C0"/>
                </a:solidFill>
              </a:rPr>
              <a:t>Written for all departments to be able to use</a:t>
            </a:r>
          </a:p>
        </p:txBody>
      </p:sp>
      <p:sp>
        <p:nvSpPr>
          <p:cNvPr id="9" name="TextBox 8">
            <a:extLst>
              <a:ext uri="{FF2B5EF4-FFF2-40B4-BE49-F238E27FC236}">
                <a16:creationId xmlns:a16="http://schemas.microsoft.com/office/drawing/2014/main" id="{AD45B029-B24D-392B-522D-648754470F06}"/>
              </a:ext>
            </a:extLst>
          </p:cNvPr>
          <p:cNvSpPr txBox="1"/>
          <p:nvPr/>
        </p:nvSpPr>
        <p:spPr>
          <a:xfrm>
            <a:off x="4257676" y="4862930"/>
            <a:ext cx="5381624" cy="369332"/>
          </a:xfrm>
          <a:prstGeom prst="rect">
            <a:avLst/>
          </a:prstGeom>
          <a:noFill/>
        </p:spPr>
        <p:txBody>
          <a:bodyPr wrap="square" rtlCol="0">
            <a:spAutoFit/>
          </a:bodyPr>
          <a:lstStyle/>
          <a:p>
            <a:r>
              <a:rPr lang="en-US" i="1" dirty="0">
                <a:solidFill>
                  <a:srgbClr val="0070C0"/>
                </a:solidFill>
              </a:rPr>
              <a:t>Written to allow multiple pathways for success</a:t>
            </a:r>
          </a:p>
        </p:txBody>
      </p:sp>
    </p:spTree>
    <p:extLst>
      <p:ext uri="{BB962C8B-B14F-4D97-AF65-F5344CB8AC3E}">
        <p14:creationId xmlns:p14="http://schemas.microsoft.com/office/powerpoint/2010/main" val="4182854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agram&#10;&#10;AI-generated content may be incorrect.">
            <a:extLst>
              <a:ext uri="{FF2B5EF4-FFF2-40B4-BE49-F238E27FC236}">
                <a16:creationId xmlns:a16="http://schemas.microsoft.com/office/drawing/2014/main" id="{C5CE98D6-ACB5-577C-10D5-013F703F17C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71643" y="0"/>
            <a:ext cx="11545963" cy="3611880"/>
          </a:xfrm>
          <a:prstGeom prst="rect">
            <a:avLst/>
          </a:prstGeom>
        </p:spPr>
      </p:pic>
      <p:pic>
        <p:nvPicPr>
          <p:cNvPr id="7" name="Picture 6" descr="Diagram&#10;&#10;AI-generated content may be incorrect.">
            <a:extLst>
              <a:ext uri="{FF2B5EF4-FFF2-40B4-BE49-F238E27FC236}">
                <a16:creationId xmlns:a16="http://schemas.microsoft.com/office/drawing/2014/main" id="{4B6D6A16-ACD3-D075-AF67-53ADAFEAC5F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a:fillRect/>
          </a:stretch>
        </p:blipFill>
        <p:spPr bwMode="auto">
          <a:xfrm>
            <a:off x="1771714" y="3611880"/>
            <a:ext cx="8648570" cy="2994660"/>
          </a:xfrm>
          <a:prstGeom prst="rect">
            <a:avLst/>
          </a:prstGeom>
          <a:ln>
            <a:noFill/>
          </a:ln>
          <a:extLst>
            <a:ext uri="{53640926-AAD7-44D8-BBD7-CCE9431645EC}">
              <a14:shadowObscured xmlns:a14="http://schemas.microsoft.com/office/drawing/2010/main"/>
            </a:ext>
          </a:extLst>
        </p:spPr>
      </p:pic>
      <p:sp>
        <p:nvSpPr>
          <p:cNvPr id="3" name="Slide Number Placeholder 2">
            <a:extLst>
              <a:ext uri="{FF2B5EF4-FFF2-40B4-BE49-F238E27FC236}">
                <a16:creationId xmlns:a16="http://schemas.microsoft.com/office/drawing/2014/main" id="{6565A64F-CE49-C832-B992-C82A0CE36404}"/>
              </a:ext>
            </a:extLst>
          </p:cNvPr>
          <p:cNvSpPr>
            <a:spLocks noGrp="1"/>
          </p:cNvSpPr>
          <p:nvPr>
            <p:ph type="sldNum" sz="quarter" idx="12"/>
          </p:nvPr>
        </p:nvSpPr>
        <p:spPr/>
        <p:txBody>
          <a:bodyPr/>
          <a:lstStyle/>
          <a:p>
            <a:fld id="{DE32F92D-0FFD-42BD-9DD8-7F7C031DFC0D}" type="slidenum">
              <a:rPr lang="en-US" smtClean="0"/>
              <a:t>22</a:t>
            </a:fld>
            <a:endParaRPr lang="en-US"/>
          </a:p>
        </p:txBody>
      </p:sp>
    </p:spTree>
    <p:extLst>
      <p:ext uri="{BB962C8B-B14F-4D97-AF65-F5344CB8AC3E}">
        <p14:creationId xmlns:p14="http://schemas.microsoft.com/office/powerpoint/2010/main" val="355118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322766-008E-FBDF-E222-0642C9C7FBB7}"/>
              </a:ext>
            </a:extLst>
          </p:cNvPr>
          <p:cNvPicPr>
            <a:picLocks noChangeAspect="1"/>
          </p:cNvPicPr>
          <p:nvPr/>
        </p:nvPicPr>
        <p:blipFill>
          <a:blip r:embed="rId2" cstate="hqprint">
            <a:alphaModFix amt="35000"/>
            <a:extLst>
              <a:ext uri="{28A0092B-C50C-407E-A947-70E740481C1C}">
                <a14:useLocalDpi xmlns:a14="http://schemas.microsoft.com/office/drawing/2010/main"/>
              </a:ext>
            </a:extLst>
          </a:blip>
          <a:srcRect b="-1"/>
          <a:stretch>
            <a:fillRect/>
          </a:stretch>
        </p:blipFill>
        <p:spPr>
          <a:xfrm rot="5400000">
            <a:off x="2666999" y="-2666998"/>
            <a:ext cx="6858001" cy="12192001"/>
          </a:xfrm>
          <a:prstGeom prst="rect">
            <a:avLst/>
          </a:prstGeom>
          <a:noFill/>
        </p:spPr>
      </p:pic>
      <p:sp>
        <p:nvSpPr>
          <p:cNvPr id="2" name="Title 1">
            <a:extLst>
              <a:ext uri="{FF2B5EF4-FFF2-40B4-BE49-F238E27FC236}">
                <a16:creationId xmlns:a16="http://schemas.microsoft.com/office/drawing/2014/main" id="{61149354-2515-4DBD-491F-1F5739A523F9}"/>
              </a:ext>
            </a:extLst>
          </p:cNvPr>
          <p:cNvSpPr>
            <a:spLocks noGrp="1"/>
          </p:cNvSpPr>
          <p:nvPr>
            <p:ph type="title"/>
          </p:nvPr>
        </p:nvSpPr>
        <p:spPr>
          <a:xfrm>
            <a:off x="838200" y="220172"/>
            <a:ext cx="10814538" cy="924413"/>
          </a:xfrm>
        </p:spPr>
        <p:txBody>
          <a:bodyPr/>
          <a:lstStyle/>
          <a:p>
            <a:r>
              <a:rPr lang="en-US" dirty="0"/>
              <a:t>Community Tree Survey and Public Comments</a:t>
            </a:r>
          </a:p>
        </p:txBody>
      </p:sp>
      <p:sp>
        <p:nvSpPr>
          <p:cNvPr id="3" name="Content Placeholder 2">
            <a:extLst>
              <a:ext uri="{FF2B5EF4-FFF2-40B4-BE49-F238E27FC236}">
                <a16:creationId xmlns:a16="http://schemas.microsoft.com/office/drawing/2014/main" id="{114B9F21-AF98-408C-D260-3503884546E8}"/>
              </a:ext>
            </a:extLst>
          </p:cNvPr>
          <p:cNvSpPr>
            <a:spLocks noGrp="1"/>
          </p:cNvSpPr>
          <p:nvPr>
            <p:ph idx="1"/>
          </p:nvPr>
        </p:nvSpPr>
        <p:spPr>
          <a:xfrm>
            <a:off x="838199" y="1364755"/>
            <a:ext cx="10814538" cy="4812208"/>
          </a:xfrm>
          <a:solidFill>
            <a:srgbClr val="FFFFFF">
              <a:alpha val="40000"/>
            </a:srgbClr>
          </a:solidFill>
        </p:spPr>
        <p:txBody>
          <a:bodyPr>
            <a:normAutofit fontScale="70000" lnSpcReduction="20000"/>
          </a:bodyPr>
          <a:lstStyle/>
          <a:p>
            <a:pPr marL="0" indent="0">
              <a:buNone/>
            </a:pPr>
            <a:r>
              <a:rPr lang="en-US" sz="3200" dirty="0"/>
              <a:t>Results from ~600 respondents, most have knowledge of trees and/or have been directly impacted by trees or Kirkland’s permit process. </a:t>
            </a:r>
          </a:p>
          <a:p>
            <a:pPr marL="0" indent="0">
              <a:buNone/>
            </a:pPr>
            <a:endParaRPr lang="en-US" sz="2600" dirty="0"/>
          </a:p>
          <a:p>
            <a:pPr marL="457200" indent="-222250"/>
            <a:r>
              <a:rPr lang="en-US" sz="2600" dirty="0"/>
              <a:t>Respondents have a split opinion between private property rights vs protecting trees as a community asset. </a:t>
            </a:r>
          </a:p>
          <a:p>
            <a:pPr marL="457200" indent="-222250"/>
            <a:r>
              <a:rPr lang="en-US" sz="2600" dirty="0"/>
              <a:t>Higher canopy cover is a priority goal.</a:t>
            </a:r>
          </a:p>
          <a:p>
            <a:pPr marL="457200" indent="-222250"/>
            <a:r>
              <a:rPr lang="en-US" sz="2600" dirty="0"/>
              <a:t>Concerns expressed </a:t>
            </a:r>
            <a:r>
              <a:rPr lang="en-US" sz="2600"/>
              <a:t>regarding</a:t>
            </a:r>
            <a:r>
              <a:rPr lang="en-US" sz="2600" dirty="0"/>
              <a:t> how canopy retention and increasing density is possible.  </a:t>
            </a:r>
          </a:p>
          <a:p>
            <a:pPr marL="457200" indent="-222250"/>
            <a:r>
              <a:rPr lang="en-US" sz="2600" dirty="0"/>
              <a:t>Many recommendations provided on how to improve tree canopy and public tree health and programs for private property trees.</a:t>
            </a:r>
          </a:p>
          <a:p>
            <a:pPr marL="457200" indent="-222250"/>
            <a:r>
              <a:rPr lang="en-US" sz="2600" dirty="0"/>
              <a:t>Some community members perceive unfairness between development and non-development tree removal.</a:t>
            </a:r>
          </a:p>
          <a:p>
            <a:pPr marL="457200" indent="-222250"/>
            <a:r>
              <a:rPr lang="en-US" sz="2600" dirty="0"/>
              <a:t>Many requests to increase staff and resources for urban forestry programs and public tree care.</a:t>
            </a:r>
          </a:p>
          <a:p>
            <a:pPr marL="457200" indent="-222250"/>
            <a:r>
              <a:rPr lang="en-US" sz="2600" dirty="0"/>
              <a:t>Requests and recommendations for the City to lead by example with tree removal, pruning and management.</a:t>
            </a:r>
          </a:p>
          <a:p>
            <a:endParaRPr lang="en-US" dirty="0"/>
          </a:p>
          <a:p>
            <a:pPr marL="0" indent="0">
              <a:buNone/>
            </a:pPr>
            <a:r>
              <a:rPr lang="en-US" dirty="0"/>
              <a:t>Public comments from Finn Hill Neighborhood Alliance and from MBAKS expressed similar concerns and recommendations that will be addressed in the objectives and work plans. </a:t>
            </a:r>
          </a:p>
          <a:p>
            <a:pPr marL="0" indent="0">
              <a:buNone/>
            </a:pPr>
            <a:endParaRPr lang="en-US" dirty="0"/>
          </a:p>
        </p:txBody>
      </p:sp>
    </p:spTree>
    <p:extLst>
      <p:ext uri="{BB962C8B-B14F-4D97-AF65-F5344CB8AC3E}">
        <p14:creationId xmlns:p14="http://schemas.microsoft.com/office/powerpoint/2010/main" val="3810220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5F9C6-F2EC-4A0C-FDB0-793542AFA2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35A2A-457E-14B0-891C-A6B58837600A}"/>
              </a:ext>
            </a:extLst>
          </p:cNvPr>
          <p:cNvSpPr>
            <a:spLocks noGrp="1"/>
          </p:cNvSpPr>
          <p:nvPr>
            <p:ph type="title"/>
          </p:nvPr>
        </p:nvSpPr>
        <p:spPr>
          <a:xfrm>
            <a:off x="461435" y="199355"/>
            <a:ext cx="11418353" cy="917500"/>
          </a:xfrm>
        </p:spPr>
        <p:txBody>
          <a:bodyPr>
            <a:noAutofit/>
          </a:bodyPr>
          <a:lstStyle/>
          <a:p>
            <a:pPr marL="1828800" indent="-1828800"/>
            <a:r>
              <a:rPr lang="en-US" sz="3200" dirty="0"/>
              <a:t>Create a new UFMP using the SSP framework and UFMP Research</a:t>
            </a:r>
            <a:br>
              <a:rPr lang="en-US" sz="3200" b="1" dirty="0"/>
            </a:br>
            <a:endParaRPr lang="en-US" sz="3200" dirty="0"/>
          </a:p>
        </p:txBody>
      </p:sp>
      <p:sp>
        <p:nvSpPr>
          <p:cNvPr id="4" name="Slide Number Placeholder 3">
            <a:extLst>
              <a:ext uri="{FF2B5EF4-FFF2-40B4-BE49-F238E27FC236}">
                <a16:creationId xmlns:a16="http://schemas.microsoft.com/office/drawing/2014/main" id="{C96FF447-B584-573D-0720-719B52404A2B}"/>
              </a:ext>
            </a:extLst>
          </p:cNvPr>
          <p:cNvSpPr>
            <a:spLocks noGrp="1"/>
          </p:cNvSpPr>
          <p:nvPr>
            <p:ph type="sldNum" sz="quarter" idx="12"/>
          </p:nvPr>
        </p:nvSpPr>
        <p:spPr>
          <a:xfrm>
            <a:off x="11652659" y="6445911"/>
            <a:ext cx="387339" cy="355764"/>
          </a:xfrm>
        </p:spPr>
        <p:txBody>
          <a:bodyPr/>
          <a:lstStyle/>
          <a:p>
            <a:r>
              <a:rPr lang="en-US" sz="2000" b="1">
                <a:solidFill>
                  <a:schemeClr val="tx1"/>
                </a:solidFill>
              </a:rPr>
              <a:t>7</a:t>
            </a:r>
          </a:p>
        </p:txBody>
      </p:sp>
      <p:pic>
        <p:nvPicPr>
          <p:cNvPr id="7" name="Content Placeholder 11">
            <a:extLst>
              <a:ext uri="{FF2B5EF4-FFF2-40B4-BE49-F238E27FC236}">
                <a16:creationId xmlns:a16="http://schemas.microsoft.com/office/drawing/2014/main" id="{FDB3DD66-8F4F-4552-FA28-4EAF5916B599}"/>
              </a:ext>
            </a:extLst>
          </p:cNvPr>
          <p:cNvPicPr>
            <a:picLocks noChangeAspect="1"/>
          </p:cNvPicPr>
          <p:nvPr/>
        </p:nvPicPr>
        <p:blipFill>
          <a:blip r:embed="rId3"/>
          <a:srcRect l="5277" t="8264" r="1837" b="6447"/>
          <a:stretch>
            <a:fillRect/>
          </a:stretch>
        </p:blipFill>
        <p:spPr>
          <a:xfrm>
            <a:off x="3062576" y="1162137"/>
            <a:ext cx="6066847" cy="5695863"/>
          </a:xfrm>
          <a:prstGeom prst="rect">
            <a:avLst/>
          </a:prstGeom>
        </p:spPr>
      </p:pic>
      <p:grpSp>
        <p:nvGrpSpPr>
          <p:cNvPr id="3" name="Group 2">
            <a:extLst>
              <a:ext uri="{FF2B5EF4-FFF2-40B4-BE49-F238E27FC236}">
                <a16:creationId xmlns:a16="http://schemas.microsoft.com/office/drawing/2014/main" id="{41173DB2-5E70-A137-E665-B1137075B1CC}"/>
              </a:ext>
            </a:extLst>
          </p:cNvPr>
          <p:cNvGrpSpPr/>
          <p:nvPr/>
        </p:nvGrpSpPr>
        <p:grpSpPr>
          <a:xfrm>
            <a:off x="1227689" y="1774460"/>
            <a:ext cx="4005619" cy="4101343"/>
            <a:chOff x="4481528" y="1905088"/>
            <a:chExt cx="4005619" cy="4101343"/>
          </a:xfrm>
        </p:grpSpPr>
        <p:sp>
          <p:nvSpPr>
            <p:cNvPr id="9" name="TextBox 8">
              <a:extLst>
                <a:ext uri="{FF2B5EF4-FFF2-40B4-BE49-F238E27FC236}">
                  <a16:creationId xmlns:a16="http://schemas.microsoft.com/office/drawing/2014/main" id="{45AB02A7-0EB2-DF4D-9121-AF3D70F42BA1}"/>
                </a:ext>
              </a:extLst>
            </p:cNvPr>
            <p:cNvSpPr txBox="1"/>
            <p:nvPr/>
          </p:nvSpPr>
          <p:spPr>
            <a:xfrm>
              <a:off x="5512941" y="5360100"/>
              <a:ext cx="2974206" cy="646331"/>
            </a:xfrm>
            <a:prstGeom prst="rect">
              <a:avLst/>
            </a:prstGeom>
            <a:noFill/>
          </p:spPr>
          <p:txBody>
            <a:bodyPr wrap="square" rtlCol="0">
              <a:spAutoFit/>
            </a:bodyPr>
            <a:lstStyle/>
            <a:p>
              <a:pPr algn="r"/>
              <a:r>
                <a:rPr lang="en-US" dirty="0"/>
                <a:t>2044 Comprehensive Plan</a:t>
              </a:r>
            </a:p>
            <a:p>
              <a:pPr algn="r"/>
              <a:r>
                <a:rPr lang="en-US" dirty="0"/>
                <a:t>and Community Outreach</a:t>
              </a:r>
            </a:p>
          </p:txBody>
        </p:sp>
        <p:sp>
          <p:nvSpPr>
            <p:cNvPr id="10" name="TextBox 9">
              <a:extLst>
                <a:ext uri="{FF2B5EF4-FFF2-40B4-BE49-F238E27FC236}">
                  <a16:creationId xmlns:a16="http://schemas.microsoft.com/office/drawing/2014/main" id="{64E14B64-CD63-C35E-AEC7-F12E39E8D94E}"/>
                </a:ext>
              </a:extLst>
            </p:cNvPr>
            <p:cNvSpPr txBox="1"/>
            <p:nvPr/>
          </p:nvSpPr>
          <p:spPr>
            <a:xfrm>
              <a:off x="5093208" y="4628188"/>
              <a:ext cx="2974206" cy="646331"/>
            </a:xfrm>
            <a:prstGeom prst="rect">
              <a:avLst/>
            </a:prstGeom>
            <a:noFill/>
          </p:spPr>
          <p:txBody>
            <a:bodyPr wrap="square" rtlCol="0">
              <a:spAutoFit/>
            </a:bodyPr>
            <a:lstStyle/>
            <a:p>
              <a:pPr algn="r"/>
              <a:r>
                <a:rPr lang="en-US" dirty="0"/>
                <a:t>Industry UFMP Guidance, BMP’s and Research</a:t>
              </a:r>
            </a:p>
          </p:txBody>
        </p:sp>
        <p:sp>
          <p:nvSpPr>
            <p:cNvPr id="11" name="TextBox 10">
              <a:extLst>
                <a:ext uri="{FF2B5EF4-FFF2-40B4-BE49-F238E27FC236}">
                  <a16:creationId xmlns:a16="http://schemas.microsoft.com/office/drawing/2014/main" id="{E0DB6800-26E0-1030-42D0-5626632165A5}"/>
                </a:ext>
              </a:extLst>
            </p:cNvPr>
            <p:cNvSpPr txBox="1"/>
            <p:nvPr/>
          </p:nvSpPr>
          <p:spPr>
            <a:xfrm>
              <a:off x="4906424" y="4213001"/>
              <a:ext cx="2814688" cy="369332"/>
            </a:xfrm>
            <a:prstGeom prst="rect">
              <a:avLst/>
            </a:prstGeom>
            <a:noFill/>
          </p:spPr>
          <p:txBody>
            <a:bodyPr wrap="square" rtlCol="0">
              <a:spAutoFit/>
            </a:bodyPr>
            <a:lstStyle/>
            <a:p>
              <a:pPr algn="r"/>
              <a:r>
                <a:rPr lang="en-US" dirty="0"/>
                <a:t>Council Review and Input</a:t>
              </a:r>
            </a:p>
          </p:txBody>
        </p:sp>
        <p:sp>
          <p:nvSpPr>
            <p:cNvPr id="12" name="TextBox 11">
              <a:extLst>
                <a:ext uri="{FF2B5EF4-FFF2-40B4-BE49-F238E27FC236}">
                  <a16:creationId xmlns:a16="http://schemas.microsoft.com/office/drawing/2014/main" id="{2E36E6A6-9F6B-F7C7-725E-0482CE233E4F}"/>
                </a:ext>
              </a:extLst>
            </p:cNvPr>
            <p:cNvSpPr txBox="1"/>
            <p:nvPr/>
          </p:nvSpPr>
          <p:spPr>
            <a:xfrm>
              <a:off x="5151851" y="3535475"/>
              <a:ext cx="2165684" cy="646331"/>
            </a:xfrm>
            <a:prstGeom prst="rect">
              <a:avLst/>
            </a:prstGeom>
            <a:noFill/>
          </p:spPr>
          <p:txBody>
            <a:bodyPr wrap="square" rtlCol="0">
              <a:spAutoFit/>
            </a:bodyPr>
            <a:lstStyle/>
            <a:p>
              <a:pPr algn="r"/>
              <a:r>
                <a:rPr lang="en-US" dirty="0"/>
                <a:t>2026 Community Urban Forest Survey </a:t>
              </a:r>
            </a:p>
          </p:txBody>
        </p:sp>
        <p:sp>
          <p:nvSpPr>
            <p:cNvPr id="13" name="TextBox 12">
              <a:extLst>
                <a:ext uri="{FF2B5EF4-FFF2-40B4-BE49-F238E27FC236}">
                  <a16:creationId xmlns:a16="http://schemas.microsoft.com/office/drawing/2014/main" id="{DC87A5C3-B5A7-85F1-F05E-0F81AA05D8B6}"/>
                </a:ext>
              </a:extLst>
            </p:cNvPr>
            <p:cNvSpPr txBox="1"/>
            <p:nvPr/>
          </p:nvSpPr>
          <p:spPr>
            <a:xfrm>
              <a:off x="4481528" y="1905088"/>
              <a:ext cx="1984019" cy="646331"/>
            </a:xfrm>
            <a:prstGeom prst="rect">
              <a:avLst/>
            </a:prstGeom>
            <a:noFill/>
          </p:spPr>
          <p:txBody>
            <a:bodyPr wrap="square" rtlCol="0">
              <a:spAutoFit/>
            </a:bodyPr>
            <a:lstStyle/>
            <a:p>
              <a:pPr algn="r"/>
              <a:r>
                <a:rPr lang="en-US" dirty="0"/>
                <a:t>Data-based Decision making</a:t>
              </a:r>
            </a:p>
          </p:txBody>
        </p:sp>
        <p:sp>
          <p:nvSpPr>
            <p:cNvPr id="14" name="TextBox 13">
              <a:extLst>
                <a:ext uri="{FF2B5EF4-FFF2-40B4-BE49-F238E27FC236}">
                  <a16:creationId xmlns:a16="http://schemas.microsoft.com/office/drawing/2014/main" id="{EF69C863-69CE-3FCB-0B38-69C893222C4D}"/>
                </a:ext>
              </a:extLst>
            </p:cNvPr>
            <p:cNvSpPr txBox="1"/>
            <p:nvPr/>
          </p:nvSpPr>
          <p:spPr>
            <a:xfrm>
              <a:off x="5093208" y="2712306"/>
              <a:ext cx="1698204" cy="646331"/>
            </a:xfrm>
            <a:prstGeom prst="rect">
              <a:avLst/>
            </a:prstGeom>
            <a:noFill/>
          </p:spPr>
          <p:txBody>
            <a:bodyPr wrap="square" rtlCol="0">
              <a:spAutoFit/>
            </a:bodyPr>
            <a:lstStyle/>
            <a:p>
              <a:pPr algn="r"/>
              <a:r>
                <a:rPr lang="en-US" dirty="0"/>
                <a:t>Staff Urban Forestry Team</a:t>
              </a:r>
            </a:p>
          </p:txBody>
        </p:sp>
      </p:grpSp>
      <p:cxnSp>
        <p:nvCxnSpPr>
          <p:cNvPr id="8" name="Straight Connector 7">
            <a:extLst>
              <a:ext uri="{FF2B5EF4-FFF2-40B4-BE49-F238E27FC236}">
                <a16:creationId xmlns:a16="http://schemas.microsoft.com/office/drawing/2014/main" id="{F2062D4D-9D9F-AAA1-4976-F4EAAC59D096}"/>
              </a:ext>
            </a:extLst>
          </p:cNvPr>
          <p:cNvCxnSpPr>
            <a:cxnSpLocks/>
          </p:cNvCxnSpPr>
          <p:nvPr/>
        </p:nvCxnSpPr>
        <p:spPr>
          <a:xfrm>
            <a:off x="4582274" y="3832262"/>
            <a:ext cx="2979506" cy="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D435906-B052-1534-68CD-4FE7DD1C5584}"/>
              </a:ext>
            </a:extLst>
          </p:cNvPr>
          <p:cNvCxnSpPr>
            <a:cxnSpLocks/>
          </p:cNvCxnSpPr>
          <p:nvPr/>
        </p:nvCxnSpPr>
        <p:spPr>
          <a:xfrm flipV="1">
            <a:off x="6096000" y="3832261"/>
            <a:ext cx="1465780" cy="261365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16B985D-E7EB-1F8C-BF2A-E8B7A3686324}"/>
              </a:ext>
            </a:extLst>
          </p:cNvPr>
          <p:cNvCxnSpPr>
            <a:cxnSpLocks/>
          </p:cNvCxnSpPr>
          <p:nvPr/>
        </p:nvCxnSpPr>
        <p:spPr>
          <a:xfrm>
            <a:off x="4582274" y="3832262"/>
            <a:ext cx="1513726" cy="2613649"/>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520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484814-AF12-D422-27C3-B4F6DA281523}"/>
              </a:ext>
            </a:extLst>
          </p:cNvPr>
          <p:cNvSpPr>
            <a:spLocks noGrp="1"/>
          </p:cNvSpPr>
          <p:nvPr>
            <p:ph type="title"/>
          </p:nvPr>
        </p:nvSpPr>
        <p:spPr>
          <a:xfrm>
            <a:off x="841248" y="548640"/>
            <a:ext cx="3600860" cy="5431536"/>
          </a:xfrm>
        </p:spPr>
        <p:txBody>
          <a:bodyPr vert="horz" lIns="91440" tIns="45720" rIns="91440" bIns="45720" rtlCol="0" anchor="ctr">
            <a:normAutofit/>
          </a:bodyPr>
          <a:lstStyle/>
          <a:p>
            <a:r>
              <a:rPr lang="en-US" sz="4800" kern="1200" dirty="0">
                <a:solidFill>
                  <a:schemeClr val="tx1"/>
                </a:solidFill>
                <a:latin typeface="+mj-lt"/>
                <a:ea typeface="+mj-ea"/>
                <a:cs typeface="+mj-cs"/>
              </a:rPr>
              <a:t>Draft Vision Statement</a:t>
            </a:r>
          </a:p>
        </p:txBody>
      </p:sp>
      <p:sp>
        <p:nvSpPr>
          <p:cNvPr id="3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F4488F04-1DC8-D5E6-40FF-BABE2034487B}"/>
              </a:ext>
            </a:extLst>
          </p:cNvPr>
          <p:cNvSpPr>
            <a:spLocks noGrp="1"/>
          </p:cNvSpPr>
          <p:nvPr>
            <p:ph sz="half" idx="2"/>
          </p:nvPr>
        </p:nvSpPr>
        <p:spPr>
          <a:xfrm>
            <a:off x="5126418" y="552091"/>
            <a:ext cx="6224335" cy="5431536"/>
          </a:xfrm>
        </p:spPr>
        <p:txBody>
          <a:bodyPr vert="horz" lIns="91440" tIns="45720" rIns="91440" bIns="45720" rtlCol="0" anchor="ctr">
            <a:normAutofit lnSpcReduction="10000"/>
          </a:bodyPr>
          <a:lstStyle/>
          <a:p>
            <a:pPr marL="0" indent="0">
              <a:buNone/>
            </a:pPr>
            <a:r>
              <a:rPr lang="en-US" dirty="0"/>
              <a:t>Kirkland’s urban forest is </a:t>
            </a:r>
            <a:r>
              <a:rPr lang="en-US" b="1" dirty="0"/>
              <a:t>vital green infrastructure</a:t>
            </a:r>
            <a:r>
              <a:rPr lang="en-US" dirty="0"/>
              <a:t> that is essential for a healthy, resilient, and livable city.  The urban forest is a defining feature of Kirkland’s identity.  Through the City government and community’s </a:t>
            </a:r>
            <a:r>
              <a:rPr lang="en-US" b="1" dirty="0">
                <a:highlight>
                  <a:srgbClr val="FFFFFF"/>
                </a:highlight>
              </a:rPr>
              <a:t>shared stewardship </a:t>
            </a:r>
            <a:r>
              <a:rPr lang="en-US" dirty="0"/>
              <a:t>of trees and forested areas, Kirkland’s urban forest will strengthen the community’s </a:t>
            </a:r>
            <a:r>
              <a:rPr lang="en-US" b="1" dirty="0"/>
              <a:t>resilience </a:t>
            </a:r>
            <a:r>
              <a:rPr lang="en-US" dirty="0"/>
              <a:t>to climate change, support </a:t>
            </a:r>
            <a:r>
              <a:rPr lang="en-US" b="1" dirty="0"/>
              <a:t>urban biodiversity</a:t>
            </a:r>
            <a:r>
              <a:rPr lang="en-US" dirty="0"/>
              <a:t>, provide lasting social and economic benefits and improve the </a:t>
            </a:r>
            <a:r>
              <a:rPr lang="en-US" b="1" dirty="0"/>
              <a:t>health and wellbeing</a:t>
            </a:r>
            <a:r>
              <a:rPr lang="en-US" dirty="0"/>
              <a:t> of community members as Kirkland’s population grows. </a:t>
            </a:r>
          </a:p>
        </p:txBody>
      </p:sp>
      <p:sp>
        <p:nvSpPr>
          <p:cNvPr id="3" name="Slide Number Placeholder 2">
            <a:extLst>
              <a:ext uri="{FF2B5EF4-FFF2-40B4-BE49-F238E27FC236}">
                <a16:creationId xmlns:a16="http://schemas.microsoft.com/office/drawing/2014/main" id="{701F6035-4257-EEB6-FA61-989C269730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E32F92D-0FFD-42BD-9DD8-7F7C031DFC0D}" type="slidenum">
              <a:rPr lang="en-US" smtClean="0">
                <a:solidFill>
                  <a:schemeClr val="tx1">
                    <a:tint val="75000"/>
                  </a:schemeClr>
                </a:solidFill>
              </a:rPr>
              <a:pPr>
                <a:spcAft>
                  <a:spcPts val="600"/>
                </a:spcAft>
              </a:pPr>
              <a:t>5</a:t>
            </a:fld>
            <a:endParaRPr lang="en-US">
              <a:solidFill>
                <a:schemeClr val="tx1">
                  <a:tint val="75000"/>
                </a:schemeClr>
              </a:solidFill>
            </a:endParaRPr>
          </a:p>
        </p:txBody>
      </p:sp>
    </p:spTree>
    <p:extLst>
      <p:ext uri="{BB962C8B-B14F-4D97-AF65-F5344CB8AC3E}">
        <p14:creationId xmlns:p14="http://schemas.microsoft.com/office/powerpoint/2010/main" val="844934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C78186-11C5-AE5A-1C50-75A6F1446DF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E40316A-BFE6-2F8C-19B0-B82AE2BEAE83}"/>
              </a:ext>
            </a:extLst>
          </p:cNvPr>
          <p:cNvSpPr>
            <a:spLocks noGrp="1"/>
          </p:cNvSpPr>
          <p:nvPr>
            <p:ph type="title"/>
          </p:nvPr>
        </p:nvSpPr>
        <p:spPr>
          <a:xfrm>
            <a:off x="369239" y="685525"/>
            <a:ext cx="2431111" cy="5583126"/>
          </a:xfrm>
        </p:spPr>
        <p:txBody>
          <a:bodyPr vert="horz" lIns="91440" tIns="45720" rIns="91440" bIns="45720" rtlCol="0" anchor="ctr">
            <a:normAutofit/>
          </a:bodyPr>
          <a:lstStyle/>
          <a:p>
            <a:pPr algn="r"/>
            <a:r>
              <a:rPr lang="en-US" kern="1200" dirty="0">
                <a:solidFill>
                  <a:schemeClr val="tx1"/>
                </a:solidFill>
                <a:latin typeface="+mj-lt"/>
                <a:ea typeface="+mj-ea"/>
                <a:cs typeface="+mj-cs"/>
              </a:rPr>
              <a:t>Draft Guiding Principles</a:t>
            </a:r>
          </a:p>
        </p:txBody>
      </p:sp>
      <p:sp>
        <p:nvSpPr>
          <p:cNvPr id="3" name="Slide Number Placeholder 2">
            <a:extLst>
              <a:ext uri="{FF2B5EF4-FFF2-40B4-BE49-F238E27FC236}">
                <a16:creationId xmlns:a16="http://schemas.microsoft.com/office/drawing/2014/main" id="{9E1FD9FE-9A7E-6C6E-61E1-E22895952413}"/>
              </a:ext>
            </a:extLst>
          </p:cNvPr>
          <p:cNvSpPr>
            <a:spLocks noGrp="1"/>
          </p:cNvSpPr>
          <p:nvPr>
            <p:ph type="sldNum" sz="quarter" idx="12"/>
          </p:nvPr>
        </p:nvSpPr>
        <p:spPr>
          <a:xfrm>
            <a:off x="8610600" y="320400"/>
            <a:ext cx="2743200" cy="365125"/>
          </a:xfrm>
        </p:spPr>
        <p:txBody>
          <a:bodyPr vert="horz" lIns="91440" tIns="45720" rIns="91440" bIns="45720" rtlCol="0" anchor="ctr">
            <a:normAutofit/>
          </a:bodyPr>
          <a:lstStyle/>
          <a:p>
            <a:pPr>
              <a:spcAft>
                <a:spcPts val="600"/>
              </a:spcAft>
            </a:pPr>
            <a:fld id="{DE32F92D-0FFD-42BD-9DD8-7F7C031DFC0D}" type="slidenum">
              <a:rPr lang="en-US">
                <a:solidFill>
                  <a:schemeClr val="tx1">
                    <a:alpha val="60000"/>
                  </a:schemeClr>
                </a:solidFill>
              </a:rPr>
              <a:pPr>
                <a:spcAft>
                  <a:spcPts val="600"/>
                </a:spcAft>
              </a:pPr>
              <a:t>6</a:t>
            </a:fld>
            <a:endParaRPr lang="en-US">
              <a:solidFill>
                <a:schemeClr val="tx1">
                  <a:alpha val="60000"/>
                </a:schemeClr>
              </a:solidFill>
            </a:endParaRPr>
          </a:p>
        </p:txBody>
      </p:sp>
      <p:cxnSp>
        <p:nvCxnSpPr>
          <p:cNvPr id="16" name="Straight Connector 1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3">
            <a:extLst>
              <a:ext uri="{FF2B5EF4-FFF2-40B4-BE49-F238E27FC236}">
                <a16:creationId xmlns:a16="http://schemas.microsoft.com/office/drawing/2014/main" id="{47D364AD-2A57-28FA-AF9C-7B7FACC342C1}"/>
              </a:ext>
            </a:extLst>
          </p:cNvPr>
          <p:cNvGraphicFramePr>
            <a:graphicFrameLocks noGrp="1"/>
          </p:cNvGraphicFramePr>
          <p:nvPr>
            <p:ph sz="half" idx="2"/>
            <p:extLst>
              <p:ext uri="{D42A27DB-BD31-4B8C-83A1-F6EECF244321}">
                <p14:modId xmlns:p14="http://schemas.microsoft.com/office/powerpoint/2010/main" val="1700904845"/>
              </p:ext>
            </p:extLst>
          </p:nvPr>
        </p:nvGraphicFramePr>
        <p:xfrm>
          <a:off x="3169588" y="320400"/>
          <a:ext cx="8653167" cy="6271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893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E6C83-7340-A273-AFB2-050BC027C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3B388-4A21-016E-9FCA-7AB68480B960}"/>
              </a:ext>
            </a:extLst>
          </p:cNvPr>
          <p:cNvSpPr>
            <a:spLocks noGrp="1"/>
          </p:cNvSpPr>
          <p:nvPr>
            <p:ph type="title"/>
          </p:nvPr>
        </p:nvSpPr>
        <p:spPr>
          <a:xfrm>
            <a:off x="838200" y="136525"/>
            <a:ext cx="10515600" cy="1021715"/>
          </a:xfrm>
        </p:spPr>
        <p:txBody>
          <a:bodyPr>
            <a:noAutofit/>
          </a:bodyPr>
          <a:lstStyle/>
          <a:p>
            <a:r>
              <a:rPr lang="en-US" sz="2800" b="1"/>
              <a:t>Goal 1:</a:t>
            </a:r>
            <a:r>
              <a:rPr lang="en-US" sz="2800"/>
              <a:t> Build and protect a healthy and resilient urban forest as it adapts, recovers, and grows through increasing urban development and climatic stress</a:t>
            </a:r>
          </a:p>
        </p:txBody>
      </p:sp>
      <p:graphicFrame>
        <p:nvGraphicFramePr>
          <p:cNvPr id="17" name="Chart 16">
            <a:extLst>
              <a:ext uri="{FF2B5EF4-FFF2-40B4-BE49-F238E27FC236}">
                <a16:creationId xmlns:a16="http://schemas.microsoft.com/office/drawing/2014/main" id="{A1F7F7C5-8557-905F-6A97-1D2FD03A49C1}"/>
              </a:ext>
            </a:extLst>
          </p:cNvPr>
          <p:cNvGraphicFramePr>
            <a:graphicFrameLocks/>
          </p:cNvGraphicFramePr>
          <p:nvPr>
            <p:extLst>
              <p:ext uri="{D42A27DB-BD31-4B8C-83A1-F6EECF244321}">
                <p14:modId xmlns:p14="http://schemas.microsoft.com/office/powerpoint/2010/main" val="2765925691"/>
              </p:ext>
            </p:extLst>
          </p:nvPr>
        </p:nvGraphicFramePr>
        <p:xfrm>
          <a:off x="548640" y="1158240"/>
          <a:ext cx="10664190" cy="5492539"/>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99A244D1-D854-C24E-688F-3B906027B61F}"/>
              </a:ext>
            </a:extLst>
          </p:cNvPr>
          <p:cNvSpPr>
            <a:spLocks noGrp="1"/>
          </p:cNvSpPr>
          <p:nvPr>
            <p:ph type="sldNum" sz="quarter" idx="12"/>
          </p:nvPr>
        </p:nvSpPr>
        <p:spPr/>
        <p:txBody>
          <a:bodyPr/>
          <a:lstStyle/>
          <a:p>
            <a:fld id="{DE32F92D-0FFD-42BD-9DD8-7F7C031DFC0D}" type="slidenum">
              <a:rPr lang="en-US" smtClean="0"/>
              <a:t>7</a:t>
            </a:fld>
            <a:endParaRPr lang="en-US"/>
          </a:p>
        </p:txBody>
      </p:sp>
      <p:cxnSp>
        <p:nvCxnSpPr>
          <p:cNvPr id="3" name="Straight Connector 2">
            <a:extLst>
              <a:ext uri="{FF2B5EF4-FFF2-40B4-BE49-F238E27FC236}">
                <a16:creationId xmlns:a16="http://schemas.microsoft.com/office/drawing/2014/main" id="{A3E0BE63-918D-2FE5-EF21-8ABB150C3126}"/>
              </a:ext>
            </a:extLst>
          </p:cNvPr>
          <p:cNvCxnSpPr/>
          <p:nvPr/>
        </p:nvCxnSpPr>
        <p:spPr>
          <a:xfrm>
            <a:off x="2792750" y="2242837"/>
            <a:ext cx="7406600" cy="302891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FE24B30F-4413-578B-A171-C89C803BE0CA}"/>
              </a:ext>
            </a:extLst>
          </p:cNvPr>
          <p:cNvCxnSpPr/>
          <p:nvPr/>
        </p:nvCxnSpPr>
        <p:spPr>
          <a:xfrm>
            <a:off x="5043795" y="2661290"/>
            <a:ext cx="646464" cy="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CE31A56F-8395-B4CE-8949-C1B9AFB01914}"/>
              </a:ext>
            </a:extLst>
          </p:cNvPr>
          <p:cNvCxnSpPr/>
          <p:nvPr/>
        </p:nvCxnSpPr>
        <p:spPr>
          <a:xfrm flipV="1">
            <a:off x="2792750" y="2499957"/>
            <a:ext cx="0" cy="60582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14277006-B781-46F0-E522-AD4D71DE960A}"/>
              </a:ext>
            </a:extLst>
          </p:cNvPr>
          <p:cNvGrpSpPr/>
          <p:nvPr/>
        </p:nvGrpSpPr>
        <p:grpSpPr>
          <a:xfrm>
            <a:off x="3358192" y="5267935"/>
            <a:ext cx="589905" cy="619127"/>
            <a:chOff x="3358192" y="5267935"/>
            <a:chExt cx="589905" cy="619127"/>
          </a:xfrm>
        </p:grpSpPr>
        <p:cxnSp>
          <p:nvCxnSpPr>
            <p:cNvPr id="7" name="Straight Arrow Connector 6">
              <a:extLst>
                <a:ext uri="{FF2B5EF4-FFF2-40B4-BE49-F238E27FC236}">
                  <a16:creationId xmlns:a16="http://schemas.microsoft.com/office/drawing/2014/main" id="{97CC303E-7DE0-B78A-FCA3-C4FABAE55C19}"/>
                </a:ext>
              </a:extLst>
            </p:cNvPr>
            <p:cNvCxnSpPr>
              <a:cxnSpLocks/>
            </p:cNvCxnSpPr>
            <p:nvPr/>
          </p:nvCxnSpPr>
          <p:spPr>
            <a:xfrm>
              <a:off x="3653145" y="5271752"/>
              <a:ext cx="0" cy="61531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C77C812-E9F5-E9A7-3E32-0F6369C1BB69}"/>
                </a:ext>
              </a:extLst>
            </p:cNvPr>
            <p:cNvCxnSpPr>
              <a:cxnSpLocks/>
            </p:cNvCxnSpPr>
            <p:nvPr/>
          </p:nvCxnSpPr>
          <p:spPr>
            <a:xfrm>
              <a:off x="3358192" y="5267935"/>
              <a:ext cx="58990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9688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0C727-FE7D-6119-F327-FEE95C058BA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C88A7FE-E54A-E131-221F-A77F4502F400}"/>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b="-3"/>
          <a:stretch>
            <a:fillRect/>
          </a:stretch>
        </p:blipFill>
        <p:spPr>
          <a:xfrm>
            <a:off x="192528" y="171716"/>
            <a:ext cx="3793268" cy="6514565"/>
          </a:xfrm>
          <a:prstGeom prst="rect">
            <a:avLst/>
          </a:prstGeom>
        </p:spPr>
      </p:pic>
      <p:pic>
        <p:nvPicPr>
          <p:cNvPr id="1026" name="image_0">
            <a:extLst>
              <a:ext uri="{FF2B5EF4-FFF2-40B4-BE49-F238E27FC236}">
                <a16:creationId xmlns:a16="http://schemas.microsoft.com/office/drawing/2014/main" id="{3F3162EC-1ADB-1E25-ED02-5936B00C4F05}"/>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b="-3"/>
          <a:stretch>
            <a:fillRect/>
          </a:stretch>
        </p:blipFill>
        <p:spPr bwMode="auto">
          <a:xfrm>
            <a:off x="4184538" y="171716"/>
            <a:ext cx="3822924" cy="65145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3CF44C5-6C28-864B-B647-FBEBB5AF4B04}"/>
              </a:ext>
            </a:extLst>
          </p:cNvPr>
          <p:cNvPicPr>
            <a:picLocks noChangeAspect="1"/>
          </p:cNvPicPr>
          <p:nvPr/>
        </p:nvPicPr>
        <p:blipFill>
          <a:blip r:embed="rId7" cstate="hqprint">
            <a:extLst>
              <a:ext uri="{BEBA8EAE-BF5A-486C-A8C5-ECC9F3942E4B}">
                <a14:imgProps xmlns:a14="http://schemas.microsoft.com/office/drawing/2010/main">
                  <a14:imgLayer r:embed="rId8">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r="-3"/>
          <a:stretch>
            <a:fillRect/>
          </a:stretch>
        </p:blipFill>
        <p:spPr>
          <a:xfrm rot="5400000">
            <a:off x="6830253" y="1529495"/>
            <a:ext cx="6514565" cy="3799007"/>
          </a:xfrm>
          <a:prstGeom prst="rect">
            <a:avLst/>
          </a:prstGeom>
        </p:spPr>
      </p:pic>
      <p:sp>
        <p:nvSpPr>
          <p:cNvPr id="2" name="Slide Number Placeholder 1">
            <a:extLst>
              <a:ext uri="{FF2B5EF4-FFF2-40B4-BE49-F238E27FC236}">
                <a16:creationId xmlns:a16="http://schemas.microsoft.com/office/drawing/2014/main" id="{6437D37E-5E0E-A0DF-8554-24311EDA6D35}"/>
              </a:ext>
            </a:extLst>
          </p:cNvPr>
          <p:cNvSpPr>
            <a:spLocks noGrp="1"/>
          </p:cNvSpPr>
          <p:nvPr>
            <p:ph type="sldNum" sz="quarter" idx="12"/>
          </p:nvPr>
        </p:nvSpPr>
        <p:spPr/>
        <p:txBody>
          <a:bodyPr/>
          <a:lstStyle/>
          <a:p>
            <a:fld id="{DE32F92D-0FFD-42BD-9DD8-7F7C031DFC0D}" type="slidenum">
              <a:rPr lang="en-US" smtClean="0"/>
              <a:t>8</a:t>
            </a:fld>
            <a:endParaRPr lang="en-US"/>
          </a:p>
        </p:txBody>
      </p:sp>
      <p:sp>
        <p:nvSpPr>
          <p:cNvPr id="3" name="Oval 2">
            <a:extLst>
              <a:ext uri="{FF2B5EF4-FFF2-40B4-BE49-F238E27FC236}">
                <a16:creationId xmlns:a16="http://schemas.microsoft.com/office/drawing/2014/main" id="{E95E67C0-2F2D-3F38-DC8A-F6B617B7790F}"/>
              </a:ext>
            </a:extLst>
          </p:cNvPr>
          <p:cNvSpPr/>
          <p:nvPr/>
        </p:nvSpPr>
        <p:spPr>
          <a:xfrm>
            <a:off x="1485901" y="1565909"/>
            <a:ext cx="2274570" cy="364617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54C588F-B921-714D-BBB7-13C48D188A02}"/>
              </a:ext>
            </a:extLst>
          </p:cNvPr>
          <p:cNvCxnSpPr/>
          <p:nvPr/>
        </p:nvCxnSpPr>
        <p:spPr>
          <a:xfrm>
            <a:off x="5215890" y="4400550"/>
            <a:ext cx="880110" cy="54864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803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29960-D3A0-D536-4F01-2E388C9A6256}"/>
            </a:ext>
          </a:extLst>
        </p:cNvPr>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7" name="Chart 6">
                <a:extLst>
                  <a:ext uri="{FF2B5EF4-FFF2-40B4-BE49-F238E27FC236}">
                    <a16:creationId xmlns:a16="http://schemas.microsoft.com/office/drawing/2014/main" id="{3BB73883-6CAA-4D86-8CDA-0FDC78EE8A1B}"/>
                  </a:ext>
                </a:extLst>
              </p:cNvPr>
              <p:cNvGraphicFramePr/>
              <p:nvPr>
                <p:extLst>
                  <p:ext uri="{D42A27DB-BD31-4B8C-83A1-F6EECF244321}">
                    <p14:modId xmlns:p14="http://schemas.microsoft.com/office/powerpoint/2010/main" val="2996058436"/>
                  </p:ext>
                </p:extLst>
              </p:nvPr>
            </p:nvGraphicFramePr>
            <p:xfrm>
              <a:off x="2411730" y="1520394"/>
              <a:ext cx="6846570" cy="5201079"/>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7" name="Chart 6">
                <a:extLst>
                  <a:ext uri="{FF2B5EF4-FFF2-40B4-BE49-F238E27FC236}">
                    <a16:creationId xmlns:a16="http://schemas.microsoft.com/office/drawing/2014/main" id="{3BB73883-6CAA-4D86-8CDA-0FDC78EE8A1B}"/>
                  </a:ext>
                </a:extLst>
              </p:cNvPr>
              <p:cNvPicPr>
                <a:picLocks noGrp="1" noRot="1" noChangeAspect="1" noMove="1" noResize="1" noEditPoints="1" noAdjustHandles="1" noChangeArrowheads="1" noChangeShapeType="1"/>
              </p:cNvPicPr>
              <p:nvPr/>
            </p:nvPicPr>
            <p:blipFill>
              <a:blip r:embed="rId5"/>
              <a:stretch>
                <a:fillRect/>
              </a:stretch>
            </p:blipFill>
            <p:spPr>
              <a:xfrm>
                <a:off x="2411730" y="1520394"/>
                <a:ext cx="6846570" cy="5201079"/>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3" name="Chart 2">
                <a:extLst>
                  <a:ext uri="{FF2B5EF4-FFF2-40B4-BE49-F238E27FC236}">
                    <a16:creationId xmlns:a16="http://schemas.microsoft.com/office/drawing/2014/main" id="{C1286693-B488-A952-0E5E-F6915AC614CF}"/>
                  </a:ext>
                </a:extLst>
              </p:cNvPr>
              <p:cNvGraphicFramePr/>
              <p:nvPr>
                <p:extLst>
                  <p:ext uri="{D42A27DB-BD31-4B8C-83A1-F6EECF244321}">
                    <p14:modId xmlns:p14="http://schemas.microsoft.com/office/powerpoint/2010/main" val="409907082"/>
                  </p:ext>
                </p:extLst>
              </p:nvPr>
            </p:nvGraphicFramePr>
            <p:xfrm>
              <a:off x="2411730" y="1520395"/>
              <a:ext cx="6846570" cy="5201080"/>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3" name="Chart 2">
                <a:extLst>
                  <a:ext uri="{FF2B5EF4-FFF2-40B4-BE49-F238E27FC236}">
                    <a16:creationId xmlns:a16="http://schemas.microsoft.com/office/drawing/2014/main" id="{C1286693-B488-A952-0E5E-F6915AC614CF}"/>
                  </a:ext>
                </a:extLst>
              </p:cNvPr>
              <p:cNvPicPr>
                <a:picLocks noGrp="1" noRot="1" noChangeAspect="1" noMove="1" noResize="1" noEditPoints="1" noAdjustHandles="1" noChangeArrowheads="1" noChangeShapeType="1"/>
              </p:cNvPicPr>
              <p:nvPr/>
            </p:nvPicPr>
            <p:blipFill>
              <a:blip r:embed="rId7"/>
              <a:stretch>
                <a:fillRect/>
              </a:stretch>
            </p:blipFill>
            <p:spPr>
              <a:xfrm>
                <a:off x="2411730" y="1520395"/>
                <a:ext cx="6846570" cy="5201080"/>
              </a:xfrm>
              <a:prstGeom prst="rect">
                <a:avLst/>
              </a:prstGeom>
            </p:spPr>
          </p:pic>
        </mc:Fallback>
      </mc:AlternateContent>
      <p:sp>
        <p:nvSpPr>
          <p:cNvPr id="2" name="Title 1">
            <a:extLst>
              <a:ext uri="{FF2B5EF4-FFF2-40B4-BE49-F238E27FC236}">
                <a16:creationId xmlns:a16="http://schemas.microsoft.com/office/drawing/2014/main" id="{D2BCA8AC-239C-0028-B470-33789133704C}"/>
              </a:ext>
            </a:extLst>
          </p:cNvPr>
          <p:cNvSpPr>
            <a:spLocks noGrp="1"/>
          </p:cNvSpPr>
          <p:nvPr>
            <p:ph type="title"/>
          </p:nvPr>
        </p:nvSpPr>
        <p:spPr>
          <a:xfrm>
            <a:off x="838200" y="302369"/>
            <a:ext cx="10515600" cy="901589"/>
          </a:xfrm>
        </p:spPr>
        <p:txBody>
          <a:bodyPr/>
          <a:lstStyle/>
          <a:p>
            <a:r>
              <a:rPr lang="en-US" dirty="0"/>
              <a:t>Tree Species Diversity</a:t>
            </a:r>
          </a:p>
        </p:txBody>
      </p:sp>
      <p:sp>
        <p:nvSpPr>
          <p:cNvPr id="4" name="Slide Number Placeholder 3">
            <a:extLst>
              <a:ext uri="{FF2B5EF4-FFF2-40B4-BE49-F238E27FC236}">
                <a16:creationId xmlns:a16="http://schemas.microsoft.com/office/drawing/2014/main" id="{2E10B749-7D73-2A8D-DC79-128B429350E4}"/>
              </a:ext>
            </a:extLst>
          </p:cNvPr>
          <p:cNvSpPr>
            <a:spLocks noGrp="1"/>
          </p:cNvSpPr>
          <p:nvPr>
            <p:ph type="sldNum" sz="quarter" idx="12"/>
          </p:nvPr>
        </p:nvSpPr>
        <p:spPr/>
        <p:txBody>
          <a:bodyPr/>
          <a:lstStyle/>
          <a:p>
            <a:fld id="{DE32F92D-0FFD-42BD-9DD8-7F7C031DFC0D}" type="slidenum">
              <a:rPr lang="en-US" smtClean="0"/>
              <a:t>9</a:t>
            </a:fld>
            <a:endParaRPr lang="en-US"/>
          </a:p>
        </p:txBody>
      </p:sp>
      <p:grpSp>
        <p:nvGrpSpPr>
          <p:cNvPr id="28" name="Group 27">
            <a:extLst>
              <a:ext uri="{FF2B5EF4-FFF2-40B4-BE49-F238E27FC236}">
                <a16:creationId xmlns:a16="http://schemas.microsoft.com/office/drawing/2014/main" id="{B7B050F5-9A5F-4229-2457-8F42982BACED}"/>
              </a:ext>
            </a:extLst>
          </p:cNvPr>
          <p:cNvGrpSpPr/>
          <p:nvPr/>
        </p:nvGrpSpPr>
        <p:grpSpPr>
          <a:xfrm>
            <a:off x="3390900" y="2397759"/>
            <a:ext cx="2975610" cy="3736341"/>
            <a:chOff x="3390900" y="2397759"/>
            <a:chExt cx="2975610" cy="3736341"/>
          </a:xfrm>
        </p:grpSpPr>
        <p:cxnSp>
          <p:nvCxnSpPr>
            <p:cNvPr id="9" name="Straight Connector 8">
              <a:extLst>
                <a:ext uri="{FF2B5EF4-FFF2-40B4-BE49-F238E27FC236}">
                  <a16:creationId xmlns:a16="http://schemas.microsoft.com/office/drawing/2014/main" id="{AC169F74-B857-F4AC-8B6C-694F7FB23526}"/>
                </a:ext>
              </a:extLst>
            </p:cNvPr>
            <p:cNvCxnSpPr>
              <a:cxnSpLocks/>
            </p:cNvCxnSpPr>
            <p:nvPr/>
          </p:nvCxnSpPr>
          <p:spPr>
            <a:xfrm flipV="1">
              <a:off x="3390900" y="2821305"/>
              <a:ext cx="541020" cy="647859"/>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E51C7A6-C36A-5DE4-6C1C-1AADF90CEB75}"/>
                </a:ext>
              </a:extLst>
            </p:cNvPr>
            <p:cNvCxnSpPr>
              <a:cxnSpLocks/>
            </p:cNvCxnSpPr>
            <p:nvPr/>
          </p:nvCxnSpPr>
          <p:spPr>
            <a:xfrm flipH="1">
              <a:off x="5783580" y="5459730"/>
              <a:ext cx="434340" cy="67437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CE96576-856B-CCEB-DFCB-48BC717F538C}"/>
                </a:ext>
              </a:extLst>
            </p:cNvPr>
            <p:cNvCxnSpPr>
              <a:cxnSpLocks/>
            </p:cNvCxnSpPr>
            <p:nvPr/>
          </p:nvCxnSpPr>
          <p:spPr>
            <a:xfrm flipH="1">
              <a:off x="5932170" y="2397759"/>
              <a:ext cx="434340" cy="67437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DF5EE87D-007E-9ABD-8AD1-39151971AB50}"/>
              </a:ext>
            </a:extLst>
          </p:cNvPr>
          <p:cNvGrpSpPr/>
          <p:nvPr/>
        </p:nvGrpSpPr>
        <p:grpSpPr>
          <a:xfrm>
            <a:off x="7993380" y="2295525"/>
            <a:ext cx="582930" cy="674370"/>
            <a:chOff x="10298430" y="2331720"/>
            <a:chExt cx="582930" cy="674370"/>
          </a:xfrm>
        </p:grpSpPr>
        <p:cxnSp>
          <p:nvCxnSpPr>
            <p:cNvPr id="20" name="Straight Connector 19">
              <a:extLst>
                <a:ext uri="{FF2B5EF4-FFF2-40B4-BE49-F238E27FC236}">
                  <a16:creationId xmlns:a16="http://schemas.microsoft.com/office/drawing/2014/main" id="{5A069C65-C86D-644F-F833-004D34FCE3FD}"/>
                </a:ext>
              </a:extLst>
            </p:cNvPr>
            <p:cNvCxnSpPr>
              <a:cxnSpLocks/>
            </p:cNvCxnSpPr>
            <p:nvPr/>
          </p:nvCxnSpPr>
          <p:spPr>
            <a:xfrm flipH="1">
              <a:off x="10332720" y="2331720"/>
              <a:ext cx="434340" cy="67437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065506A-08DE-1DFA-6CAF-00B805BB5DC4}"/>
                </a:ext>
              </a:extLst>
            </p:cNvPr>
            <p:cNvCxnSpPr>
              <a:cxnSpLocks/>
            </p:cNvCxnSpPr>
            <p:nvPr/>
          </p:nvCxnSpPr>
          <p:spPr>
            <a:xfrm flipH="1" flipV="1">
              <a:off x="10298430" y="2331720"/>
              <a:ext cx="582930" cy="674370"/>
            </a:xfrm>
            <a:prstGeom prst="line">
              <a:avLst/>
            </a:prstGeom>
            <a:ln w="57150">
              <a:solidFill>
                <a:srgbClr val="FF0000"/>
              </a:solidFill>
            </a:ln>
          </p:spPr>
          <p:style>
            <a:lnRef idx="2">
              <a:schemeClr val="accent1"/>
            </a:lnRef>
            <a:fillRef idx="0">
              <a:schemeClr val="accent1"/>
            </a:fillRef>
            <a:effectRef idx="1">
              <a:schemeClr val="accent1"/>
            </a:effectRef>
            <a:fontRef idx="minor">
              <a:schemeClr val="tx1"/>
            </a:fontRef>
          </p:style>
        </p:cxnSp>
      </p:grpSp>
      <p:cxnSp>
        <p:nvCxnSpPr>
          <p:cNvPr id="32" name="Straight Connector 31">
            <a:extLst>
              <a:ext uri="{FF2B5EF4-FFF2-40B4-BE49-F238E27FC236}">
                <a16:creationId xmlns:a16="http://schemas.microsoft.com/office/drawing/2014/main" id="{4812A704-2F31-EA46-E771-0B38CF6CDAA8}"/>
              </a:ext>
            </a:extLst>
          </p:cNvPr>
          <p:cNvCxnSpPr>
            <a:cxnSpLocks/>
          </p:cNvCxnSpPr>
          <p:nvPr/>
        </p:nvCxnSpPr>
        <p:spPr>
          <a:xfrm flipH="1">
            <a:off x="8462010" y="4354830"/>
            <a:ext cx="441960" cy="53721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935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52DBB48533CD4483082346426D5FEA" ma:contentTypeVersion="12" ma:contentTypeDescription="Create a new document." ma:contentTypeScope="" ma:versionID="170d54ec343b93ba2561f6ed0810899b">
  <xsd:schema xmlns:xsd="http://www.w3.org/2001/XMLSchema" xmlns:xs="http://www.w3.org/2001/XMLSchema" xmlns:p="http://schemas.microsoft.com/office/2006/metadata/properties" xmlns:ns2="226ee2ad-66f2-4e4c-913d-e105a258df44" xmlns:ns3="6858c117-46cf-4ccd-ac12-6e3f2f42344e" targetNamespace="http://schemas.microsoft.com/office/2006/metadata/properties" ma:root="true" ma:fieldsID="da6c7effda617c05fedb91e2f821c309" ns2:_="" ns3:_="">
    <xsd:import namespace="226ee2ad-66f2-4e4c-913d-e105a258df44"/>
    <xsd:import namespace="6858c117-46cf-4ccd-ac12-6e3f2f42344e"/>
    <xsd:element name="properties">
      <xsd:complexType>
        <xsd:sequence>
          <xsd:element name="documentManagement">
            <xsd:complexType>
              <xsd:all>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6ee2ad-66f2-4e4c-913d-e105a258df44"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d30e0ae-3e5b-4ae4-a4ab-2321320c2783" ma:termSetId="09814cd3-568e-fe90-9814-8d621ff8fb84" ma:anchorId="fba54fb3-c3e1-fe81-a776-ca4b69148c4d" ma:open="true" ma:isKeyword="false">
      <xsd:complexType>
        <xsd:sequence>
          <xsd:element ref="pc:Terms" minOccurs="0" maxOccurs="1"/>
        </xsd:sequence>
      </xsd:complex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description="" ma:internalName="MediaServiceLocatio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Notes" ma:index="16"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58c117-46cf-4ccd-ac12-6e3f2f42344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5538298-1a87-414d-9272-44cf3f3bf664}" ma:internalName="TaxCatchAll" ma:showField="CatchAllData" ma:web="6858c117-46cf-4ccd-ac12-6e3f2f4234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6ee2ad-66f2-4e4c-913d-e105a258df44">
      <Terms xmlns="http://schemas.microsoft.com/office/infopath/2007/PartnerControls"/>
    </lcf76f155ced4ddcb4097134ff3c332f>
    <TaxCatchAll xmlns="6858c117-46cf-4ccd-ac12-6e3f2f42344e" xsi:nil="true"/>
    <Notes xmlns="226ee2ad-66f2-4e4c-913d-e105a258df44" xsi:nil="true"/>
  </documentManagement>
</p:properties>
</file>

<file path=customXml/itemProps1.xml><?xml version="1.0" encoding="utf-8"?>
<ds:datastoreItem xmlns:ds="http://schemas.openxmlformats.org/officeDocument/2006/customXml" ds:itemID="{1935ECB6-F93D-4E0E-83D5-821DBF1D0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6ee2ad-66f2-4e4c-913d-e105a258df44"/>
    <ds:schemaRef ds:uri="6858c117-46cf-4ccd-ac12-6e3f2f4234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A7E783-9E05-471C-8A9E-97CBEF780333}">
  <ds:schemaRefs>
    <ds:schemaRef ds:uri="http://schemas.microsoft.com/sharepoint/v3/contenttype/forms"/>
  </ds:schemaRefs>
</ds:datastoreItem>
</file>

<file path=customXml/itemProps3.xml><?xml version="1.0" encoding="utf-8"?>
<ds:datastoreItem xmlns:ds="http://schemas.openxmlformats.org/officeDocument/2006/customXml" ds:itemID="{AB713E9E-6D0F-4616-A675-36A3B1891715}">
  <ds:schemaRefs>
    <ds:schemaRef ds:uri="http://www.w3.org/XML/1998/namespace"/>
    <ds:schemaRef ds:uri="http://purl.org/dc/dcmitype/"/>
    <ds:schemaRef ds:uri="6858c117-46cf-4ccd-ac12-6e3f2f42344e"/>
    <ds:schemaRef ds:uri="226ee2ad-66f2-4e4c-913d-e105a258df44"/>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1050</TotalTime>
  <Words>1292</Words>
  <Application>Microsoft Office PowerPoint</Application>
  <PresentationFormat>Widescreen</PresentationFormat>
  <Paragraphs>211</Paragraphs>
  <Slides>22</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Aptos Narrow</vt:lpstr>
      <vt:lpstr>Arial</vt:lpstr>
      <vt:lpstr>Calibri</vt:lpstr>
      <vt:lpstr>Office Theme</vt:lpstr>
      <vt:lpstr> </vt:lpstr>
      <vt:lpstr>Agenda </vt:lpstr>
      <vt:lpstr>Community Tree Survey and Public Comments</vt:lpstr>
      <vt:lpstr>Create a new UFMP using the SSP framework and UFMP Research </vt:lpstr>
      <vt:lpstr>Draft Vision Statement</vt:lpstr>
      <vt:lpstr>Draft Guiding Principles</vt:lpstr>
      <vt:lpstr>Goal 1: Build and protect a healthy and resilient urban forest as it adapts, recovers, and grows through increasing urban development and climatic stress</vt:lpstr>
      <vt:lpstr>PowerPoint Presentation</vt:lpstr>
      <vt:lpstr>Tree Species Diversity</vt:lpstr>
      <vt:lpstr>PowerPoint Presentation</vt:lpstr>
      <vt:lpstr>PowerPoint Presentation</vt:lpstr>
      <vt:lpstr>PowerPoint Presentation</vt:lpstr>
      <vt:lpstr>Goal 4</vt:lpstr>
      <vt:lpstr>Goal 5</vt:lpstr>
      <vt:lpstr>Metrics for Goals 4 and 5 = Industry Standards</vt:lpstr>
      <vt:lpstr>Questions and Feedback?</vt:lpstr>
      <vt:lpstr>What To Expect: Create a new UFMP using the SSP framework. Develop a 6YWP using updated standards and goals.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Heckman</dc:creator>
  <cp:lastModifiedBy>Anna Heckman</cp:lastModifiedBy>
  <cp:revision>11</cp:revision>
  <dcterms:created xsi:type="dcterms:W3CDTF">2026-08-06T23:42:49Z</dcterms:created>
  <dcterms:modified xsi:type="dcterms:W3CDTF">2026-08-13T23:38:12Z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0x0101001652DBB48533CD4483082346426D5FEA</vt:lpwstr>
  </property>
</Properties>
</file>