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6"/>
  </p:notesMasterIdLst>
  <p:sldIdLst>
    <p:sldId id="271" r:id="rId5"/>
    <p:sldId id="287" r:id="rId6"/>
    <p:sldId id="261" r:id="rId7"/>
    <p:sldId id="326" r:id="rId8"/>
    <p:sldId id="327" r:id="rId9"/>
    <p:sldId id="264" r:id="rId10"/>
    <p:sldId id="282" r:id="rId11"/>
    <p:sldId id="324" r:id="rId12"/>
    <p:sldId id="320" r:id="rId13"/>
    <p:sldId id="318" r:id="rId14"/>
    <p:sldId id="275" r:id="rId15"/>
    <p:sldId id="321" r:id="rId16"/>
    <p:sldId id="328" r:id="rId17"/>
    <p:sldId id="323" r:id="rId18"/>
    <p:sldId id="314" r:id="rId19"/>
    <p:sldId id="300" r:id="rId20"/>
    <p:sldId id="310" r:id="rId21"/>
    <p:sldId id="325" r:id="rId22"/>
    <p:sldId id="304" r:id="rId23"/>
    <p:sldId id="274" r:id="rId24"/>
    <p:sldId id="292" r:id="rId25"/>
    <p:sldId id="291" r:id="rId26"/>
    <p:sldId id="277" r:id="rId27"/>
    <p:sldId id="311" r:id="rId28"/>
    <p:sldId id="270" r:id="rId29"/>
    <p:sldId id="268" r:id="rId30"/>
    <p:sldId id="301" r:id="rId31"/>
    <p:sldId id="299" r:id="rId32"/>
    <p:sldId id="317" r:id="rId33"/>
    <p:sldId id="263" r:id="rId34"/>
    <p:sldId id="257" r:id="rId35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D309342-8091-49F7-9BB2-043C1C8A362E}">
          <p14:sldIdLst>
            <p14:sldId id="271"/>
            <p14:sldId id="287"/>
            <p14:sldId id="261"/>
            <p14:sldId id="326"/>
            <p14:sldId id="327"/>
            <p14:sldId id="264"/>
            <p14:sldId id="282"/>
            <p14:sldId id="324"/>
            <p14:sldId id="320"/>
            <p14:sldId id="318"/>
            <p14:sldId id="275"/>
            <p14:sldId id="321"/>
            <p14:sldId id="328"/>
            <p14:sldId id="323"/>
            <p14:sldId id="314"/>
            <p14:sldId id="300"/>
            <p14:sldId id="310"/>
            <p14:sldId id="325"/>
          </p14:sldIdLst>
        </p14:section>
        <p14:section name="Extra Slides" id="{CECC73BF-6965-4FCF-A972-978CED507F30}">
          <p14:sldIdLst>
            <p14:sldId id="304"/>
            <p14:sldId id="274"/>
            <p14:sldId id="292"/>
            <p14:sldId id="291"/>
            <p14:sldId id="277"/>
            <p14:sldId id="311"/>
            <p14:sldId id="270"/>
            <p14:sldId id="268"/>
            <p14:sldId id="301"/>
            <p14:sldId id="299"/>
            <p14:sldId id="317"/>
            <p14:sldId id="263"/>
            <p14:sldId id="2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189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98E0A25-ED25-5F34-45A7-C5A6CD1F7BD6}" name="Anna Heckman" initials="AH" userId="S::aheckman@kirklandwa.gov::85d903af-7d0f-4ba2-a980-343aecc80611" providerId="AD"/>
  <p188:author id="{D5E1502E-481C-7FF4-CEB6-736094EEC8F3}" name="Allison Zike" initials="AZ" userId="S::azike@kirklandwa.gov::5fada880-8a49-4f54-a12c-acadf5d43860" providerId="AD"/>
  <p188:author id="{BB764F4E-455A-2EAC-8305-E940FBB54633}" name="Adam Weinstein" initials="AW" userId="S::aweinstein@kirklandwa.gov::9ff5916a-9953-491f-893c-1841af861b0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6C6AD"/>
    <a:srgbClr val="000000"/>
    <a:srgbClr val="B4E5A2"/>
    <a:srgbClr val="FFFFFF"/>
    <a:srgbClr val="00B050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AAB936-4B62-42A1-B4C3-14E085B51FBB}" v="12" dt="2026-04-10T00:08:02.743"/>
    <p1510:client id="{E5693570-56A0-4D77-B942-EF0BC559A0DD}" v="864" dt="2026-04-10T00:06:15.8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Heckman" userId="85d903af-7d0f-4ba2-a980-343aecc80611" providerId="ADAL" clId="{F3CA3C78-9A44-4F37-84E1-858837224CFE}"/>
    <pc:docChg chg="undo custSel addSld delSld modSld sldOrd modSection">
      <pc:chgData name="Anna Heckman" userId="85d903af-7d0f-4ba2-a980-343aecc80611" providerId="ADAL" clId="{F3CA3C78-9A44-4F37-84E1-858837224CFE}" dt="2026-03-21T23:29:28.056" v="2841" actId="47"/>
      <pc:docMkLst>
        <pc:docMk/>
      </pc:docMkLst>
      <pc:sldChg chg="mod ord modShow">
        <pc:chgData name="Anna Heckman" userId="85d903af-7d0f-4ba2-a980-343aecc80611" providerId="ADAL" clId="{F3CA3C78-9A44-4F37-84E1-858837224CFE}" dt="2026-03-19T21:25:27.788" v="2642" actId="729"/>
        <pc:sldMkLst>
          <pc:docMk/>
          <pc:sldMk cId="3462467046" sldId="299"/>
        </pc:sldMkLst>
      </pc:sldChg>
      <pc:sldChg chg="addSp delSp modSp mod modNotesTx">
        <pc:chgData name="Anna Heckman" userId="85d903af-7d0f-4ba2-a980-343aecc80611" providerId="ADAL" clId="{F3CA3C78-9A44-4F37-84E1-858837224CFE}" dt="2026-03-18T21:21:23.541" v="2559" actId="14100"/>
        <pc:sldMkLst>
          <pc:docMk/>
          <pc:sldMk cId="3967520371" sldId="300"/>
        </pc:sldMkLst>
        <pc:spChg chg="mod">
          <ac:chgData name="Anna Heckman" userId="85d903af-7d0f-4ba2-a980-343aecc80611" providerId="ADAL" clId="{F3CA3C78-9A44-4F37-84E1-858837224CFE}" dt="2026-03-18T21:21:23.541" v="2559" actId="14100"/>
          <ac:spMkLst>
            <pc:docMk/>
            <pc:sldMk cId="3967520371" sldId="300"/>
            <ac:spMk id="2" creationId="{BDC35A2A-457E-14B0-891C-A6B58837600A}"/>
          </ac:spMkLst>
        </pc:spChg>
        <pc:picChg chg="add mod">
          <ac:chgData name="Anna Heckman" userId="85d903af-7d0f-4ba2-a980-343aecc80611" providerId="ADAL" clId="{F3CA3C78-9A44-4F37-84E1-858837224CFE}" dt="2026-03-18T21:20:48.468" v="2553" actId="1076"/>
          <ac:picMkLst>
            <pc:docMk/>
            <pc:sldMk cId="3967520371" sldId="300"/>
            <ac:picMk id="29" creationId="{1F3A42B1-BD3A-B04A-1B9B-7CBD90702DE5}"/>
          </ac:picMkLst>
        </pc:picChg>
        <pc:picChg chg="add mod">
          <ac:chgData name="Anna Heckman" userId="85d903af-7d0f-4ba2-a980-343aecc80611" providerId="ADAL" clId="{F3CA3C78-9A44-4F37-84E1-858837224CFE}" dt="2026-03-18T21:20:52.884" v="2555" actId="1076"/>
          <ac:picMkLst>
            <pc:docMk/>
            <pc:sldMk cId="3967520371" sldId="300"/>
            <ac:picMk id="31" creationId="{A2DC85BC-11A7-D43C-628A-975226A22C9E}"/>
          </ac:picMkLst>
        </pc:picChg>
        <pc:picChg chg="add mod">
          <ac:chgData name="Anna Heckman" userId="85d903af-7d0f-4ba2-a980-343aecc80611" providerId="ADAL" clId="{F3CA3C78-9A44-4F37-84E1-858837224CFE}" dt="2026-03-18T21:20:57.860" v="2557" actId="1076"/>
          <ac:picMkLst>
            <pc:docMk/>
            <pc:sldMk cId="3967520371" sldId="300"/>
            <ac:picMk id="39" creationId="{593E1B7C-19ED-93E9-F952-C17056FBAE4E}"/>
          </ac:picMkLst>
        </pc:picChg>
      </pc:sldChg>
      <pc:sldChg chg="mod ord modShow">
        <pc:chgData name="Anna Heckman" userId="85d903af-7d0f-4ba2-a980-343aecc80611" providerId="ADAL" clId="{F3CA3C78-9A44-4F37-84E1-858837224CFE}" dt="2026-03-19T21:25:20.282" v="2641" actId="729"/>
        <pc:sldMkLst>
          <pc:docMk/>
          <pc:sldMk cId="4132071304" sldId="301"/>
        </pc:sldMkLst>
      </pc:sldChg>
      <pc:sldChg chg="mod ord modShow">
        <pc:chgData name="Anna Heckman" userId="85d903af-7d0f-4ba2-a980-343aecc80611" providerId="ADAL" clId="{F3CA3C78-9A44-4F37-84E1-858837224CFE}" dt="2026-03-19T21:25:31.395" v="2643" actId="729"/>
        <pc:sldMkLst>
          <pc:docMk/>
          <pc:sldMk cId="2490676815" sldId="304"/>
        </pc:sldMkLst>
      </pc:sldChg>
    </pc:docChg>
  </pc:docChgLst>
  <pc:docChgLst>
    <pc:chgData name="Anna Heckman" userId="85d903af-7d0f-4ba2-a980-343aecc80611" providerId="ADAL" clId="{8D1C74E9-8632-40AE-B753-9357ED9774CC}"/>
    <pc:docChg chg="undo custSel addSld delSld modSld sldOrd modSection">
      <pc:chgData name="Anna Heckman" userId="85d903af-7d0f-4ba2-a980-343aecc80611" providerId="ADAL" clId="{8D1C74E9-8632-40AE-B753-9357ED9774CC}" dt="2026-04-10T00:05:51.235" v="11067" actId="20577"/>
      <pc:docMkLst>
        <pc:docMk/>
      </pc:docMkLst>
      <pc:sldChg chg="addSp delSp modSp mod ord delAnim modAnim modNotesTx">
        <pc:chgData name="Anna Heckman" userId="85d903af-7d0f-4ba2-a980-343aecc80611" providerId="ADAL" clId="{8D1C74E9-8632-40AE-B753-9357ED9774CC}" dt="2026-04-10T00:00:41.375" v="11040" actId="6549"/>
        <pc:sldMkLst>
          <pc:docMk/>
          <pc:sldMk cId="2831778504" sldId="261"/>
        </pc:sldMkLst>
        <pc:spChg chg="mod">
          <ac:chgData name="Anna Heckman" userId="85d903af-7d0f-4ba2-a980-343aecc80611" providerId="ADAL" clId="{8D1C74E9-8632-40AE-B753-9357ED9774CC}" dt="2026-04-07T19:11:33.087" v="3940" actId="14100"/>
          <ac:spMkLst>
            <pc:docMk/>
            <pc:sldMk cId="2831778504" sldId="261"/>
            <ac:spMk id="2" creationId="{E4C81A8E-49CB-2672-2E60-2FA2CACB4806}"/>
          </ac:spMkLst>
        </pc:spChg>
        <pc:spChg chg="mod">
          <ac:chgData name="Anna Heckman" userId="85d903af-7d0f-4ba2-a980-343aecc80611" providerId="ADAL" clId="{8D1C74E9-8632-40AE-B753-9357ED9774CC}" dt="2026-04-07T22:24:29.388" v="8965" actId="27636"/>
          <ac:spMkLst>
            <pc:docMk/>
            <pc:sldMk cId="2831778504" sldId="261"/>
            <ac:spMk id="3" creationId="{0BD72D88-C118-FEC4-6774-6363ED963D89}"/>
          </ac:spMkLst>
        </pc:spChg>
        <pc:spChg chg="del mod">
          <ac:chgData name="Anna Heckman" userId="85d903af-7d0f-4ba2-a980-343aecc80611" providerId="ADAL" clId="{8D1C74E9-8632-40AE-B753-9357ED9774CC}" dt="2026-04-09T16:47:17.432" v="9824" actId="478"/>
          <ac:spMkLst>
            <pc:docMk/>
            <pc:sldMk cId="2831778504" sldId="261"/>
            <ac:spMk id="20" creationId="{3B02EF17-8D3F-6D67-7557-51D86BE82B49}"/>
          </ac:spMkLst>
        </pc:spChg>
        <pc:grpChg chg="add del mod ord">
          <ac:chgData name="Anna Heckman" userId="85d903af-7d0f-4ba2-a980-343aecc80611" providerId="ADAL" clId="{8D1C74E9-8632-40AE-B753-9357ED9774CC}" dt="2026-04-09T16:40:52.379" v="9799" actId="478"/>
          <ac:grpSpMkLst>
            <pc:docMk/>
            <pc:sldMk cId="2831778504" sldId="261"/>
            <ac:grpSpMk id="22" creationId="{C9B053C1-F83C-B68F-261E-7D8C4846A6A0}"/>
          </ac:grpSpMkLst>
        </pc:grpChg>
        <pc:picChg chg="mod modCrop">
          <ac:chgData name="Anna Heckman" userId="85d903af-7d0f-4ba2-a980-343aecc80611" providerId="ADAL" clId="{8D1C74E9-8632-40AE-B753-9357ED9774CC}" dt="2026-04-09T16:41:00.878" v="9802" actId="1076"/>
          <ac:picMkLst>
            <pc:docMk/>
            <pc:sldMk cId="2831778504" sldId="261"/>
            <ac:picMk id="4" creationId="{CB56905E-A20D-D2BE-9A37-48F424C55AC9}"/>
          </ac:picMkLst>
        </pc:picChg>
        <pc:picChg chg="add mod ord modCrop">
          <ac:chgData name="Anna Heckman" userId="85d903af-7d0f-4ba2-a980-343aecc80611" providerId="ADAL" clId="{8D1C74E9-8632-40AE-B753-9357ED9774CC}" dt="2026-04-09T16:46:47.238" v="9816" actId="171"/>
          <ac:picMkLst>
            <pc:docMk/>
            <pc:sldMk cId="2831778504" sldId="261"/>
            <ac:picMk id="21" creationId="{66694198-305C-D5AE-A3F7-28A6574BC65B}"/>
          </ac:picMkLst>
        </pc:picChg>
        <pc:picChg chg="add del mod">
          <ac:chgData name="Anna Heckman" userId="85d903af-7d0f-4ba2-a980-343aecc80611" providerId="ADAL" clId="{8D1C74E9-8632-40AE-B753-9357ED9774CC}" dt="2026-04-09T16:34:43.281" v="9771" actId="478"/>
          <ac:picMkLst>
            <pc:docMk/>
            <pc:sldMk cId="2831778504" sldId="261"/>
            <ac:picMk id="24" creationId="{2BC5E03E-9904-6F2F-F84D-DFB6A0A2F46D}"/>
          </ac:picMkLst>
        </pc:picChg>
      </pc:sldChg>
      <pc:sldChg chg="delSp mod ord modNotesTx">
        <pc:chgData name="Anna Heckman" userId="85d903af-7d0f-4ba2-a980-343aecc80611" providerId="ADAL" clId="{8D1C74E9-8632-40AE-B753-9357ED9774CC}" dt="2026-04-09T18:30:29.418" v="9923" actId="6549"/>
        <pc:sldMkLst>
          <pc:docMk/>
          <pc:sldMk cId="357621333" sldId="264"/>
        </pc:sldMkLst>
        <pc:spChg chg="del">
          <ac:chgData name="Anna Heckman" userId="85d903af-7d0f-4ba2-a980-343aecc80611" providerId="ADAL" clId="{8D1C74E9-8632-40AE-B753-9357ED9774CC}" dt="2026-04-09T16:47:25.852" v="9826" actId="478"/>
          <ac:spMkLst>
            <pc:docMk/>
            <pc:sldMk cId="357621333" sldId="264"/>
            <ac:spMk id="2" creationId="{5DA88E40-5D69-E50B-DD47-0E0AC1F3B0D8}"/>
          </ac:spMkLst>
        </pc:spChg>
      </pc:sldChg>
      <pc:sldChg chg="modSp del mod">
        <pc:chgData name="Anna Heckman" userId="85d903af-7d0f-4ba2-a980-343aecc80611" providerId="ADAL" clId="{8D1C74E9-8632-40AE-B753-9357ED9774CC}" dt="2026-04-09T19:44:53.059" v="10641" actId="47"/>
        <pc:sldMkLst>
          <pc:docMk/>
          <pc:sldMk cId="355118212" sldId="267"/>
        </pc:sldMkLst>
      </pc:sldChg>
      <pc:sldChg chg="ord">
        <pc:chgData name="Anna Heckman" userId="85d903af-7d0f-4ba2-a980-343aecc80611" providerId="ADAL" clId="{8D1C74E9-8632-40AE-B753-9357ED9774CC}" dt="2026-04-09T19:44:43.415" v="10639"/>
        <pc:sldMkLst>
          <pc:docMk/>
          <pc:sldMk cId="1280520928" sldId="268"/>
        </pc:sldMkLst>
      </pc:sldChg>
      <pc:sldChg chg="ord">
        <pc:chgData name="Anna Heckman" userId="85d903af-7d0f-4ba2-a980-343aecc80611" providerId="ADAL" clId="{8D1C74E9-8632-40AE-B753-9357ED9774CC}" dt="2026-04-06T16:15:31.753" v="2284"/>
        <pc:sldMkLst>
          <pc:docMk/>
          <pc:sldMk cId="3623159688" sldId="270"/>
        </pc:sldMkLst>
      </pc:sldChg>
      <pc:sldChg chg="modSp mod modNotesTx">
        <pc:chgData name="Anna Heckman" userId="85d903af-7d0f-4ba2-a980-343aecc80611" providerId="ADAL" clId="{8D1C74E9-8632-40AE-B753-9357ED9774CC}" dt="2026-04-09T23:57:23.711" v="10988" actId="6549"/>
        <pc:sldMkLst>
          <pc:docMk/>
          <pc:sldMk cId="1450030270" sldId="271"/>
        </pc:sldMkLst>
        <pc:spChg chg="mod">
          <ac:chgData name="Anna Heckman" userId="85d903af-7d0f-4ba2-a980-343aecc80611" providerId="ADAL" clId="{8D1C74E9-8632-40AE-B753-9357ED9774CC}" dt="2026-04-06T14:25:11.720" v="942" actId="20577"/>
          <ac:spMkLst>
            <pc:docMk/>
            <pc:sldMk cId="1450030270" sldId="271"/>
            <ac:spMk id="9" creationId="{F74345AD-A047-A307-7E82-F32E9D9D13BE}"/>
          </ac:spMkLst>
        </pc:spChg>
      </pc:sldChg>
      <pc:sldChg chg="addSp modSp mod ord">
        <pc:chgData name="Anna Heckman" userId="85d903af-7d0f-4ba2-a980-343aecc80611" providerId="ADAL" clId="{8D1C74E9-8632-40AE-B753-9357ED9774CC}" dt="2026-04-07T19:18:11.462" v="3995"/>
        <pc:sldMkLst>
          <pc:docMk/>
          <pc:sldMk cId="3298166798" sldId="274"/>
        </pc:sldMkLst>
        <pc:spChg chg="add mod">
          <ac:chgData name="Anna Heckman" userId="85d903af-7d0f-4ba2-a980-343aecc80611" providerId="ADAL" clId="{8D1C74E9-8632-40AE-B753-9357ED9774CC}" dt="2026-04-06T16:20:02.692" v="2364" actId="20577"/>
          <ac:spMkLst>
            <pc:docMk/>
            <pc:sldMk cId="3298166798" sldId="274"/>
            <ac:spMk id="4" creationId="{BDB89483-DEDD-748E-1E29-F625CB81530C}"/>
          </ac:spMkLst>
        </pc:spChg>
        <pc:spChg chg="mod">
          <ac:chgData name="Anna Heckman" userId="85d903af-7d0f-4ba2-a980-343aecc80611" providerId="ADAL" clId="{8D1C74E9-8632-40AE-B753-9357ED9774CC}" dt="2026-04-06T16:23:03.979" v="2447" actId="207"/>
          <ac:spMkLst>
            <pc:docMk/>
            <pc:sldMk cId="3298166798" sldId="274"/>
            <ac:spMk id="10" creationId="{C63F9F07-4AAB-7DBE-0E16-2E0F65F08108}"/>
          </ac:spMkLst>
        </pc:spChg>
      </pc:sldChg>
      <pc:sldChg chg="addSp delSp modSp mod ord modAnim modShow modNotesTx">
        <pc:chgData name="Anna Heckman" userId="85d903af-7d0f-4ba2-a980-343aecc80611" providerId="ADAL" clId="{8D1C74E9-8632-40AE-B753-9357ED9774CC}" dt="2026-04-10T00:05:51.235" v="11067" actId="20577"/>
        <pc:sldMkLst>
          <pc:docMk/>
          <pc:sldMk cId="3687426540" sldId="275"/>
        </pc:sldMkLst>
        <pc:picChg chg="add mod">
          <ac:chgData name="Anna Heckman" userId="85d903af-7d0f-4ba2-a980-343aecc80611" providerId="ADAL" clId="{8D1C74E9-8632-40AE-B753-9357ED9774CC}" dt="2026-04-07T19:26:44.508" v="4162" actId="1076"/>
          <ac:picMkLst>
            <pc:docMk/>
            <pc:sldMk cId="3687426540" sldId="275"/>
            <ac:picMk id="3" creationId="{838BCCCF-CFFB-8E22-63FB-5D2A1C1324EC}"/>
          </ac:picMkLst>
        </pc:picChg>
        <pc:picChg chg="mod">
          <ac:chgData name="Anna Heckman" userId="85d903af-7d0f-4ba2-a980-343aecc80611" providerId="ADAL" clId="{8D1C74E9-8632-40AE-B753-9357ED9774CC}" dt="2026-04-07T19:26:53.082" v="4164" actId="14100"/>
          <ac:picMkLst>
            <pc:docMk/>
            <pc:sldMk cId="3687426540" sldId="275"/>
            <ac:picMk id="4" creationId="{3E48EB1C-B9BE-66C3-F147-36F10428E816}"/>
          </ac:picMkLst>
        </pc:picChg>
        <pc:picChg chg="add mod">
          <ac:chgData name="Anna Heckman" userId="85d903af-7d0f-4ba2-a980-343aecc80611" providerId="ADAL" clId="{8D1C74E9-8632-40AE-B753-9357ED9774CC}" dt="2026-04-07T19:27:21.674" v="4169" actId="12788"/>
          <ac:picMkLst>
            <pc:docMk/>
            <pc:sldMk cId="3687426540" sldId="275"/>
            <ac:picMk id="9" creationId="{0C3608DC-05AA-690A-08C1-6F6C09A81F24}"/>
          </ac:picMkLst>
        </pc:picChg>
      </pc:sldChg>
      <pc:sldChg chg="del ord">
        <pc:chgData name="Anna Heckman" userId="85d903af-7d0f-4ba2-a980-343aecc80611" providerId="ADAL" clId="{8D1C74E9-8632-40AE-B753-9357ED9774CC}" dt="2026-04-09T19:44:07.531" v="10635" actId="47"/>
        <pc:sldMkLst>
          <pc:docMk/>
          <pc:sldMk cId="1077681321" sldId="276"/>
        </pc:sldMkLst>
      </pc:sldChg>
      <pc:sldChg chg="ord">
        <pc:chgData name="Anna Heckman" userId="85d903af-7d0f-4ba2-a980-343aecc80611" providerId="ADAL" clId="{8D1C74E9-8632-40AE-B753-9357ED9774CC}" dt="2026-04-07T14:42:07.863" v="2461"/>
        <pc:sldMkLst>
          <pc:docMk/>
          <pc:sldMk cId="2716849135" sldId="277"/>
        </pc:sldMkLst>
      </pc:sldChg>
      <pc:sldChg chg="addSp delSp modSp mod ord modAnim modNotesTx">
        <pc:chgData name="Anna Heckman" userId="85d903af-7d0f-4ba2-a980-343aecc80611" providerId="ADAL" clId="{8D1C74E9-8632-40AE-B753-9357ED9774CC}" dt="2026-04-10T00:02:03.137" v="11042" actId="6549"/>
        <pc:sldMkLst>
          <pc:docMk/>
          <pc:sldMk cId="2671823580" sldId="282"/>
        </pc:sldMkLst>
        <pc:spChg chg="mod">
          <ac:chgData name="Anna Heckman" userId="85d903af-7d0f-4ba2-a980-343aecc80611" providerId="ADAL" clId="{8D1C74E9-8632-40AE-B753-9357ED9774CC}" dt="2026-04-09T22:49:44.903" v="10785" actId="6549"/>
          <ac:spMkLst>
            <pc:docMk/>
            <pc:sldMk cId="2671823580" sldId="282"/>
            <ac:spMk id="10" creationId="{59F8EBCE-111D-0B80-629E-AC70BE9CBE31}"/>
          </ac:spMkLst>
        </pc:spChg>
        <pc:picChg chg="add mod ord modCrop">
          <ac:chgData name="Anna Heckman" userId="85d903af-7d0f-4ba2-a980-343aecc80611" providerId="ADAL" clId="{8D1C74E9-8632-40AE-B753-9357ED9774CC}" dt="2026-04-09T22:45:53.121" v="10759" actId="1076"/>
          <ac:picMkLst>
            <pc:docMk/>
            <pc:sldMk cId="2671823580" sldId="282"/>
            <ac:picMk id="2" creationId="{398BBB49-BE45-6030-B1CF-C6EE84A7DD4C}"/>
          </ac:picMkLst>
        </pc:picChg>
        <pc:picChg chg="mod ord">
          <ac:chgData name="Anna Heckman" userId="85d903af-7d0f-4ba2-a980-343aecc80611" providerId="ADAL" clId="{8D1C74E9-8632-40AE-B753-9357ED9774CC}" dt="2026-04-09T22:45:54.243" v="10761" actId="1076"/>
          <ac:picMkLst>
            <pc:docMk/>
            <pc:sldMk cId="2671823580" sldId="282"/>
            <ac:picMk id="6" creationId="{E96AC8EA-9462-50D4-8B9A-2E0A105FDD7E}"/>
          </ac:picMkLst>
        </pc:picChg>
        <pc:picChg chg="add mod ord modCrop">
          <ac:chgData name="Anna Heckman" userId="85d903af-7d0f-4ba2-a980-343aecc80611" providerId="ADAL" clId="{8D1C74E9-8632-40AE-B753-9357ED9774CC}" dt="2026-04-09T19:34:08.022" v="10600" actId="167"/>
          <ac:picMkLst>
            <pc:docMk/>
            <pc:sldMk cId="2671823580" sldId="282"/>
            <ac:picMk id="7" creationId="{43EBE29D-FA82-1465-9D81-F72B8D0A76F5}"/>
          </ac:picMkLst>
        </pc:picChg>
        <pc:picChg chg="add del mod modCrop">
          <ac:chgData name="Anna Heckman" userId="85d903af-7d0f-4ba2-a980-343aecc80611" providerId="ADAL" clId="{8D1C74E9-8632-40AE-B753-9357ED9774CC}" dt="2026-04-09T19:24:12.276" v="10586" actId="478"/>
          <ac:picMkLst>
            <pc:docMk/>
            <pc:sldMk cId="2671823580" sldId="282"/>
            <ac:picMk id="9" creationId="{A25C9FD2-5739-7548-3CA4-6DC5D7BD4570}"/>
          </ac:picMkLst>
        </pc:picChg>
        <pc:picChg chg="mod ord">
          <ac:chgData name="Anna Heckman" userId="85d903af-7d0f-4ba2-a980-343aecc80611" providerId="ADAL" clId="{8D1C74E9-8632-40AE-B753-9357ED9774CC}" dt="2026-04-09T22:45:52.579" v="10758" actId="1076"/>
          <ac:picMkLst>
            <pc:docMk/>
            <pc:sldMk cId="2671823580" sldId="282"/>
            <ac:picMk id="12" creationId="{1F57501A-A9D8-1314-A350-0EA0EB5BE51A}"/>
          </ac:picMkLst>
        </pc:picChg>
        <pc:picChg chg="add mod ord">
          <ac:chgData name="Anna Heckman" userId="85d903af-7d0f-4ba2-a980-343aecc80611" providerId="ADAL" clId="{8D1C74E9-8632-40AE-B753-9357ED9774CC}" dt="2026-04-09T22:45:52.072" v="10757" actId="1076"/>
          <ac:picMkLst>
            <pc:docMk/>
            <pc:sldMk cId="2671823580" sldId="282"/>
            <ac:picMk id="13" creationId="{7BF5A589-6D3A-905E-391C-6130AEE2CEED}"/>
          </ac:picMkLst>
        </pc:picChg>
        <pc:picChg chg="mod">
          <ac:chgData name="Anna Heckman" userId="85d903af-7d0f-4ba2-a980-343aecc80611" providerId="ADAL" clId="{8D1C74E9-8632-40AE-B753-9357ED9774CC}" dt="2026-04-09T22:45:53.652" v="10760" actId="1076"/>
          <ac:picMkLst>
            <pc:docMk/>
            <pc:sldMk cId="2671823580" sldId="282"/>
            <ac:picMk id="21" creationId="{6ED059A3-9221-5D18-D4EE-D95964EC0901}"/>
          </ac:picMkLst>
        </pc:picChg>
      </pc:sldChg>
      <pc:sldChg chg="addSp delSp modSp mod ord modAnim modShow modNotesTx">
        <pc:chgData name="Anna Heckman" userId="85d903af-7d0f-4ba2-a980-343aecc80611" providerId="ADAL" clId="{8D1C74E9-8632-40AE-B753-9357ED9774CC}" dt="2026-04-09T23:57:55.472" v="10990" actId="6549"/>
        <pc:sldMkLst>
          <pc:docMk/>
          <pc:sldMk cId="1564775216" sldId="287"/>
        </pc:sldMkLst>
        <pc:spChg chg="del">
          <ac:chgData name="Anna Heckman" userId="85d903af-7d0f-4ba2-a980-343aecc80611" providerId="ADAL" clId="{8D1C74E9-8632-40AE-B753-9357ED9774CC}" dt="2026-04-09T16:47:13.776" v="9823" actId="478"/>
          <ac:spMkLst>
            <pc:docMk/>
            <pc:sldMk cId="1564775216" sldId="287"/>
            <ac:spMk id="3" creationId="{C742F631-D765-931D-2ACF-99517CBD09AD}"/>
          </ac:spMkLst>
        </pc:spChg>
        <pc:spChg chg="mod">
          <ac:chgData name="Anna Heckman" userId="85d903af-7d0f-4ba2-a980-343aecc80611" providerId="ADAL" clId="{8D1C74E9-8632-40AE-B753-9357ED9774CC}" dt="2026-04-07T14:46:12.516" v="2462" actId="20577"/>
          <ac:spMkLst>
            <pc:docMk/>
            <pc:sldMk cId="1564775216" sldId="287"/>
            <ac:spMk id="14" creationId="{EC46D9BA-2D44-783B-0EC4-1A9D1ADDC3D0}"/>
          </ac:spMkLst>
        </pc:spChg>
        <pc:picChg chg="add mod ord modCrop">
          <ac:chgData name="Anna Heckman" userId="85d903af-7d0f-4ba2-a980-343aecc80611" providerId="ADAL" clId="{8D1C74E9-8632-40AE-B753-9357ED9774CC}" dt="2026-04-07T22:05:16.783" v="8561" actId="14100"/>
          <ac:picMkLst>
            <pc:docMk/>
            <pc:sldMk cId="1564775216" sldId="287"/>
            <ac:picMk id="4" creationId="{F47CFCAC-2974-F21D-D2AC-B3CD3BC0C72E}"/>
          </ac:picMkLst>
        </pc:picChg>
        <pc:picChg chg="mod">
          <ac:chgData name="Anna Heckman" userId="85d903af-7d0f-4ba2-a980-343aecc80611" providerId="ADAL" clId="{8D1C74E9-8632-40AE-B753-9357ED9774CC}" dt="2026-04-07T18:50:54.317" v="3907" actId="14100"/>
          <ac:picMkLst>
            <pc:docMk/>
            <pc:sldMk cId="1564775216" sldId="287"/>
            <ac:picMk id="1026" creationId="{085127AD-2248-4739-4968-F1D4E8F3D3A9}"/>
          </ac:picMkLst>
        </pc:picChg>
      </pc:sldChg>
      <pc:sldChg chg="addSp delSp modSp del mod ord modShow modNotesTx">
        <pc:chgData name="Anna Heckman" userId="85d903af-7d0f-4ba2-a980-343aecc80611" providerId="ADAL" clId="{8D1C74E9-8632-40AE-B753-9357ED9774CC}" dt="2026-04-09T16:42:56.219" v="9808" actId="47"/>
        <pc:sldMkLst>
          <pc:docMk/>
          <pc:sldMk cId="3588507941" sldId="288"/>
        </pc:sldMkLst>
        <pc:spChg chg="mod">
          <ac:chgData name="Anna Heckman" userId="85d903af-7d0f-4ba2-a980-343aecc80611" providerId="ADAL" clId="{8D1C74E9-8632-40AE-B753-9357ED9774CC}" dt="2026-04-09T16:42:50.268" v="9807" actId="21"/>
          <ac:spMkLst>
            <pc:docMk/>
            <pc:sldMk cId="3588507941" sldId="288"/>
            <ac:spMk id="3" creationId="{061D0191-D4E2-84E2-BA1D-8DDEFC68AEDD}"/>
          </ac:spMkLst>
        </pc:spChg>
        <pc:spChg chg="mod topLvl">
          <ac:chgData name="Anna Heckman" userId="85d903af-7d0f-4ba2-a980-343aecc80611" providerId="ADAL" clId="{8D1C74E9-8632-40AE-B753-9357ED9774CC}" dt="2026-04-09T16:35:23.716" v="9774" actId="338"/>
          <ac:spMkLst>
            <pc:docMk/>
            <pc:sldMk cId="3588507941" sldId="288"/>
            <ac:spMk id="8" creationId="{59CAB559-DE77-0F59-250E-3E18F479263A}"/>
          </ac:spMkLst>
        </pc:spChg>
        <pc:spChg chg="mod topLvl">
          <ac:chgData name="Anna Heckman" userId="85d903af-7d0f-4ba2-a980-343aecc80611" providerId="ADAL" clId="{8D1C74E9-8632-40AE-B753-9357ED9774CC}" dt="2026-04-09T16:35:23.716" v="9774" actId="338"/>
          <ac:spMkLst>
            <pc:docMk/>
            <pc:sldMk cId="3588507941" sldId="288"/>
            <ac:spMk id="9" creationId="{38CE0DC1-954A-2247-6106-9219803E8D52}"/>
          </ac:spMkLst>
        </pc:spChg>
        <pc:spChg chg="add mod">
          <ac:chgData name="Anna Heckman" userId="85d903af-7d0f-4ba2-a980-343aecc80611" providerId="ADAL" clId="{8D1C74E9-8632-40AE-B753-9357ED9774CC}" dt="2026-04-09T16:35:40.009" v="9775" actId="164"/>
          <ac:spMkLst>
            <pc:docMk/>
            <pc:sldMk cId="3588507941" sldId="288"/>
            <ac:spMk id="10" creationId="{06A637B2-E224-91C0-8612-48DDA7C2D0DB}"/>
          </ac:spMkLst>
        </pc:spChg>
        <pc:spChg chg="add mod">
          <ac:chgData name="Anna Heckman" userId="85d903af-7d0f-4ba2-a980-343aecc80611" providerId="ADAL" clId="{8D1C74E9-8632-40AE-B753-9357ED9774CC}" dt="2026-04-09T16:35:40.009" v="9775" actId="164"/>
          <ac:spMkLst>
            <pc:docMk/>
            <pc:sldMk cId="3588507941" sldId="288"/>
            <ac:spMk id="11" creationId="{72D5B753-D05A-B9F6-04E7-00E819730E39}"/>
          </ac:spMkLst>
        </pc:spChg>
        <pc:grpChg chg="del">
          <ac:chgData name="Anna Heckman" userId="85d903af-7d0f-4ba2-a980-343aecc80611" providerId="ADAL" clId="{8D1C74E9-8632-40AE-B753-9357ED9774CC}" dt="2026-04-09T16:16:10.979" v="9437" actId="165"/>
          <ac:grpSpMkLst>
            <pc:docMk/>
            <pc:sldMk cId="3588507941" sldId="288"/>
            <ac:grpSpMk id="6" creationId="{5C8794D5-0364-D094-13BC-F8DB37D2B77F}"/>
          </ac:grpSpMkLst>
        </pc:grpChg>
        <pc:grpChg chg="add mod">
          <ac:chgData name="Anna Heckman" userId="85d903af-7d0f-4ba2-a980-343aecc80611" providerId="ADAL" clId="{8D1C74E9-8632-40AE-B753-9357ED9774CC}" dt="2026-04-09T16:35:40.009" v="9775" actId="164"/>
          <ac:grpSpMkLst>
            <pc:docMk/>
            <pc:sldMk cId="3588507941" sldId="288"/>
            <ac:grpSpMk id="12" creationId="{CBE200EA-82C2-2C33-5D81-D2F80D6415FC}"/>
          </ac:grpSpMkLst>
        </pc:grpChg>
        <pc:grpChg chg="add del mod">
          <ac:chgData name="Anna Heckman" userId="85d903af-7d0f-4ba2-a980-343aecc80611" providerId="ADAL" clId="{8D1C74E9-8632-40AE-B753-9357ED9774CC}" dt="2026-04-09T16:38:56.237" v="9776" actId="21"/>
          <ac:grpSpMkLst>
            <pc:docMk/>
            <pc:sldMk cId="3588507941" sldId="288"/>
            <ac:grpSpMk id="13" creationId="{8C795326-6B0A-D497-E3E2-EFC4BE200A90}"/>
          </ac:grpSpMkLst>
        </pc:grpChg>
        <pc:picChg chg="add mod ord modCrop">
          <ac:chgData name="Anna Heckman" userId="85d903af-7d0f-4ba2-a980-343aecc80611" providerId="ADAL" clId="{8D1C74E9-8632-40AE-B753-9357ED9774CC}" dt="2026-04-09T16:35:40.009" v="9775" actId="164"/>
          <ac:picMkLst>
            <pc:docMk/>
            <pc:sldMk cId="3588507941" sldId="288"/>
            <ac:picMk id="5" creationId="{B763B71D-E870-EED4-A975-D5D7CAA622AC}"/>
          </ac:picMkLst>
        </pc:picChg>
        <pc:picChg chg="del mod topLvl">
          <ac:chgData name="Anna Heckman" userId="85d903af-7d0f-4ba2-a980-343aecc80611" providerId="ADAL" clId="{8D1C74E9-8632-40AE-B753-9357ED9774CC}" dt="2026-04-09T16:16:17.599" v="9439" actId="478"/>
          <ac:picMkLst>
            <pc:docMk/>
            <pc:sldMk cId="3588507941" sldId="288"/>
            <ac:picMk id="7" creationId="{4930A802-5C02-5C4B-655E-F5DA0BBA0B49}"/>
          </ac:picMkLst>
        </pc:picChg>
      </pc:sldChg>
      <pc:sldChg chg="ord">
        <pc:chgData name="Anna Heckman" userId="85d903af-7d0f-4ba2-a980-343aecc80611" providerId="ADAL" clId="{8D1C74E9-8632-40AE-B753-9357ED9774CC}" dt="2026-04-09T19:44:30.173" v="10637"/>
        <pc:sldMkLst>
          <pc:docMk/>
          <pc:sldMk cId="1747693302" sldId="291"/>
        </pc:sldMkLst>
      </pc:sldChg>
      <pc:sldChg chg="ord">
        <pc:chgData name="Anna Heckman" userId="85d903af-7d0f-4ba2-a980-343aecc80611" providerId="ADAL" clId="{8D1C74E9-8632-40AE-B753-9357ED9774CC}" dt="2026-04-07T19:18:18.081" v="3999"/>
        <pc:sldMkLst>
          <pc:docMk/>
          <pc:sldMk cId="2874147542" sldId="292"/>
        </pc:sldMkLst>
      </pc:sldChg>
      <pc:sldChg chg="addSp delSp modSp mod setBg addAnim delAnim modAnim modNotesTx">
        <pc:chgData name="Anna Heckman" userId="85d903af-7d0f-4ba2-a980-343aecc80611" providerId="ADAL" clId="{8D1C74E9-8632-40AE-B753-9357ED9774CC}" dt="2026-04-09T23:16:10.424" v="10899" actId="6549"/>
        <pc:sldMkLst>
          <pc:docMk/>
          <pc:sldMk cId="3967520371" sldId="300"/>
        </pc:sldMkLst>
        <pc:spChg chg="mod">
          <ac:chgData name="Anna Heckman" userId="85d903af-7d0f-4ba2-a980-343aecc80611" providerId="ADAL" clId="{8D1C74E9-8632-40AE-B753-9357ED9774CC}" dt="2026-04-07T20:35:14.748" v="5651" actId="20577"/>
          <ac:spMkLst>
            <pc:docMk/>
            <pc:sldMk cId="3967520371" sldId="300"/>
            <ac:spMk id="2" creationId="{BDC35A2A-457E-14B0-891C-A6B58837600A}"/>
          </ac:spMkLst>
        </pc:spChg>
        <pc:spChg chg="add mod">
          <ac:chgData name="Anna Heckman" userId="85d903af-7d0f-4ba2-a980-343aecc80611" providerId="ADAL" clId="{8D1C74E9-8632-40AE-B753-9357ED9774CC}" dt="2026-04-09T23:16:02.109" v="10897" actId="20577"/>
          <ac:spMkLst>
            <pc:docMk/>
            <pc:sldMk cId="3967520371" sldId="300"/>
            <ac:spMk id="9" creationId="{45AB02A7-0EB2-DF4D-9121-AF3D70F42BA1}"/>
          </ac:spMkLst>
        </pc:spChg>
        <pc:spChg chg="add mod">
          <ac:chgData name="Anna Heckman" userId="85d903af-7d0f-4ba2-a980-343aecc80611" providerId="ADAL" clId="{8D1C74E9-8632-40AE-B753-9357ED9774CC}" dt="2026-04-08T15:12:09.835" v="9352" actId="1038"/>
          <ac:spMkLst>
            <pc:docMk/>
            <pc:sldMk cId="3967520371" sldId="300"/>
            <ac:spMk id="10" creationId="{64E14B64-CD63-C35E-AEC7-F12E39E8D94E}"/>
          </ac:spMkLst>
        </pc:spChg>
        <pc:spChg chg="add mod">
          <ac:chgData name="Anna Heckman" userId="85d903af-7d0f-4ba2-a980-343aecc80611" providerId="ADAL" clId="{8D1C74E9-8632-40AE-B753-9357ED9774CC}" dt="2026-04-09T23:16:10.424" v="10899" actId="6549"/>
          <ac:spMkLst>
            <pc:docMk/>
            <pc:sldMk cId="3967520371" sldId="300"/>
            <ac:spMk id="11" creationId="{E0DB6800-26E0-1030-42D0-5626632165A5}"/>
          </ac:spMkLst>
        </pc:spChg>
        <pc:spChg chg="add mod">
          <ac:chgData name="Anna Heckman" userId="85d903af-7d0f-4ba2-a980-343aecc80611" providerId="ADAL" clId="{8D1C74E9-8632-40AE-B753-9357ED9774CC}" dt="2026-04-09T23:15:18.673" v="10892" actId="1076"/>
          <ac:spMkLst>
            <pc:docMk/>
            <pc:sldMk cId="3967520371" sldId="300"/>
            <ac:spMk id="12" creationId="{2E36E6A6-9F6B-F7C7-725E-0482CE233E4F}"/>
          </ac:spMkLst>
        </pc:spChg>
        <pc:spChg chg="add del mod">
          <ac:chgData name="Anna Heckman" userId="85d903af-7d0f-4ba2-a980-343aecc80611" providerId="ADAL" clId="{8D1C74E9-8632-40AE-B753-9357ED9774CC}" dt="2026-04-09T23:15:52.623" v="10895" actId="1076"/>
          <ac:spMkLst>
            <pc:docMk/>
            <pc:sldMk cId="3967520371" sldId="300"/>
            <ac:spMk id="13" creationId="{DC87A5C3-B5A7-85F1-F05E-0F81AA05D8B6}"/>
          </ac:spMkLst>
        </pc:spChg>
        <pc:spChg chg="add mod">
          <ac:chgData name="Anna Heckman" userId="85d903af-7d0f-4ba2-a980-343aecc80611" providerId="ADAL" clId="{8D1C74E9-8632-40AE-B753-9357ED9774CC}" dt="2026-04-09T23:15:47.542" v="10894" actId="1076"/>
          <ac:spMkLst>
            <pc:docMk/>
            <pc:sldMk cId="3967520371" sldId="300"/>
            <ac:spMk id="14" creationId="{EF69C863-69CE-3FCB-0B38-69C893222C4D}"/>
          </ac:spMkLst>
        </pc:spChg>
        <pc:spChg chg="add del mod">
          <ac:chgData name="Anna Heckman" userId="85d903af-7d0f-4ba2-a980-343aecc80611" providerId="ADAL" clId="{8D1C74E9-8632-40AE-B753-9357ED9774CC}" dt="2026-04-09T23:15:41.902" v="10893" actId="478"/>
          <ac:spMkLst>
            <pc:docMk/>
            <pc:sldMk cId="3967520371" sldId="300"/>
            <ac:spMk id="15" creationId="{3A76E64E-EF24-C030-9F02-DB70BE74BA6D}"/>
          </ac:spMkLst>
        </pc:spChg>
        <pc:graphicFrameChg chg="add mod ord modGraphic">
          <ac:chgData name="Anna Heckman" userId="85d903af-7d0f-4ba2-a980-343aecc80611" providerId="ADAL" clId="{8D1C74E9-8632-40AE-B753-9357ED9774CC}" dt="2026-04-08T15:24:40.636" v="9418" actId="14100"/>
          <ac:graphicFrameMkLst>
            <pc:docMk/>
            <pc:sldMk cId="3967520371" sldId="300"/>
            <ac:graphicFrameMk id="16" creationId="{EBDE2833-84AE-058C-2706-B689951E7D29}"/>
          </ac:graphicFrameMkLst>
        </pc:graphicFrameChg>
        <pc:picChg chg="add del mod ord">
          <ac:chgData name="Anna Heckman" userId="85d903af-7d0f-4ba2-a980-343aecc80611" providerId="ADAL" clId="{8D1C74E9-8632-40AE-B753-9357ED9774CC}" dt="2026-04-08T15:24:08.218" v="9413" actId="167"/>
          <ac:picMkLst>
            <pc:docMk/>
            <pc:sldMk cId="3967520371" sldId="300"/>
            <ac:picMk id="6" creationId="{3AB26BE6-5AB5-8EB0-F83A-5F975278A735}"/>
          </ac:picMkLst>
        </pc:picChg>
        <pc:picChg chg="add mod modCrop">
          <ac:chgData name="Anna Heckman" userId="85d903af-7d0f-4ba2-a980-343aecc80611" providerId="ADAL" clId="{8D1C74E9-8632-40AE-B753-9357ED9774CC}" dt="2026-04-09T19:47:49.884" v="10643" actId="14100"/>
          <ac:picMkLst>
            <pc:docMk/>
            <pc:sldMk cId="3967520371" sldId="300"/>
            <ac:picMk id="7" creationId="{FDB3DD66-8F4F-4552-FA28-4EAF5916B599}"/>
          </ac:picMkLst>
        </pc:picChg>
        <pc:picChg chg="mod ord">
          <ac:chgData name="Anna Heckman" userId="85d903af-7d0f-4ba2-a980-343aecc80611" providerId="ADAL" clId="{8D1C74E9-8632-40AE-B753-9357ED9774CC}" dt="2026-04-08T15:21:29.531" v="9391" actId="167"/>
          <ac:picMkLst>
            <pc:docMk/>
            <pc:sldMk cId="3967520371" sldId="300"/>
            <ac:picMk id="29" creationId="{1F3A42B1-BD3A-B04A-1B9B-7CBD90702DE5}"/>
          </ac:picMkLst>
        </pc:picChg>
        <pc:picChg chg="add del mod ord">
          <ac:chgData name="Anna Heckman" userId="85d903af-7d0f-4ba2-a980-343aecc80611" providerId="ADAL" clId="{8D1C74E9-8632-40AE-B753-9357ED9774CC}" dt="2026-04-08T15:24:35.723" v="9417" actId="14100"/>
          <ac:picMkLst>
            <pc:docMk/>
            <pc:sldMk cId="3967520371" sldId="300"/>
            <ac:picMk id="31" creationId="{A2DC85BC-11A7-D43C-628A-975226A22C9E}"/>
          </ac:picMkLst>
        </pc:picChg>
        <pc:picChg chg="add del mod ord">
          <ac:chgData name="Anna Heckman" userId="85d903af-7d0f-4ba2-a980-343aecc80611" providerId="ADAL" clId="{8D1C74E9-8632-40AE-B753-9357ED9774CC}" dt="2026-04-08T15:24:46.909" v="9419" actId="14100"/>
          <ac:picMkLst>
            <pc:docMk/>
            <pc:sldMk cId="3967520371" sldId="300"/>
            <ac:picMk id="39" creationId="{593E1B7C-19ED-93E9-F952-C17056FBAE4E}"/>
          </ac:picMkLst>
        </pc:picChg>
      </pc:sldChg>
      <pc:sldChg chg="modSp mod ord">
        <pc:chgData name="Anna Heckman" userId="85d903af-7d0f-4ba2-a980-343aecc80611" providerId="ADAL" clId="{8D1C74E9-8632-40AE-B753-9357ED9774CC}" dt="2026-04-07T20:01:43.516" v="5053"/>
        <pc:sldMkLst>
          <pc:docMk/>
          <pc:sldMk cId="2490676815" sldId="304"/>
        </pc:sldMkLst>
        <pc:spChg chg="mod">
          <ac:chgData name="Anna Heckman" userId="85d903af-7d0f-4ba2-a980-343aecc80611" providerId="ADAL" clId="{8D1C74E9-8632-40AE-B753-9357ED9774CC}" dt="2026-04-07T20:00:54.657" v="5049" actId="20577"/>
          <ac:spMkLst>
            <pc:docMk/>
            <pc:sldMk cId="2490676815" sldId="304"/>
            <ac:spMk id="2" creationId="{7BA30D12-8DC1-5AD0-171A-2D3DD6B4D51C}"/>
          </ac:spMkLst>
        </pc:spChg>
      </pc:sldChg>
      <pc:sldChg chg="del">
        <pc:chgData name="Anna Heckman" userId="85d903af-7d0f-4ba2-a980-343aecc80611" providerId="ADAL" clId="{8D1C74E9-8632-40AE-B753-9357ED9774CC}" dt="2026-04-09T19:44:50.371" v="10640" actId="47"/>
        <pc:sldMkLst>
          <pc:docMk/>
          <pc:sldMk cId="712103372" sldId="305"/>
        </pc:sldMkLst>
      </pc:sldChg>
      <pc:sldChg chg="addSp delSp modSp add mod ord">
        <pc:chgData name="Anna Heckman" userId="85d903af-7d0f-4ba2-a980-343aecc80611" providerId="ADAL" clId="{8D1C74E9-8632-40AE-B753-9357ED9774CC}" dt="2026-04-09T16:48:30.384" v="9835" actId="478"/>
        <pc:sldMkLst>
          <pc:docMk/>
          <pc:sldMk cId="1517692988" sldId="310"/>
        </pc:sldMkLst>
        <pc:spChg chg="del">
          <ac:chgData name="Anna Heckman" userId="85d903af-7d0f-4ba2-a980-343aecc80611" providerId="ADAL" clId="{8D1C74E9-8632-40AE-B753-9357ED9774CC}" dt="2026-04-09T16:48:30.384" v="9835" actId="478"/>
          <ac:spMkLst>
            <pc:docMk/>
            <pc:sldMk cId="1517692988" sldId="310"/>
            <ac:spMk id="4" creationId="{9A8BF8F7-8243-E600-B82C-6A35095901F0}"/>
          </ac:spMkLst>
        </pc:spChg>
        <pc:spChg chg="mod">
          <ac:chgData name="Anna Heckman" userId="85d903af-7d0f-4ba2-a980-343aecc80611" providerId="ADAL" clId="{8D1C74E9-8632-40AE-B753-9357ED9774CC}" dt="2026-03-30T17:38:38.063" v="667" actId="20577"/>
          <ac:spMkLst>
            <pc:docMk/>
            <pc:sldMk cId="1517692988" sldId="310"/>
            <ac:spMk id="5" creationId="{683B296C-6939-E0C3-C4E8-1E40853DA305}"/>
          </ac:spMkLst>
        </pc:spChg>
        <pc:spChg chg="mod">
          <ac:chgData name="Anna Heckman" userId="85d903af-7d0f-4ba2-a980-343aecc80611" providerId="ADAL" clId="{8D1C74E9-8632-40AE-B753-9357ED9774CC}" dt="2026-03-28T20:31:16.106" v="442" actId="14100"/>
          <ac:spMkLst>
            <pc:docMk/>
            <pc:sldMk cId="1517692988" sldId="310"/>
            <ac:spMk id="6" creationId="{AF12ADBF-E029-861F-BC05-003D4D7E88EA}"/>
          </ac:spMkLst>
        </pc:spChg>
        <pc:spChg chg="mod">
          <ac:chgData name="Anna Heckman" userId="85d903af-7d0f-4ba2-a980-343aecc80611" providerId="ADAL" clId="{8D1C74E9-8632-40AE-B753-9357ED9774CC}" dt="2026-03-28T20:37:50.202" v="564" actId="255"/>
          <ac:spMkLst>
            <pc:docMk/>
            <pc:sldMk cId="1517692988" sldId="310"/>
            <ac:spMk id="13" creationId="{A18B2A6C-9C6A-20D1-28BF-95D78F7EC63E}"/>
          </ac:spMkLst>
        </pc:spChg>
        <pc:spChg chg="mod">
          <ac:chgData name="Anna Heckman" userId="85d903af-7d0f-4ba2-a980-343aecc80611" providerId="ADAL" clId="{8D1C74E9-8632-40AE-B753-9357ED9774CC}" dt="2026-03-28T20:17:25.310" v="106" actId="1037"/>
          <ac:spMkLst>
            <pc:docMk/>
            <pc:sldMk cId="1517692988" sldId="310"/>
            <ac:spMk id="15" creationId="{D64785DD-9B9B-D3DB-CB6C-DE2BD4FBD864}"/>
          </ac:spMkLst>
        </pc:spChg>
        <pc:spChg chg="mod">
          <ac:chgData name="Anna Heckman" userId="85d903af-7d0f-4ba2-a980-343aecc80611" providerId="ADAL" clId="{8D1C74E9-8632-40AE-B753-9357ED9774CC}" dt="2026-03-28T20:16:39.187" v="74" actId="1035"/>
          <ac:spMkLst>
            <pc:docMk/>
            <pc:sldMk cId="1517692988" sldId="310"/>
            <ac:spMk id="16" creationId="{F3286BCB-A853-5005-529E-19B0D5673FF4}"/>
          </ac:spMkLst>
        </pc:spChg>
        <pc:spChg chg="mod">
          <ac:chgData name="Anna Heckman" userId="85d903af-7d0f-4ba2-a980-343aecc80611" providerId="ADAL" clId="{8D1C74E9-8632-40AE-B753-9357ED9774CC}" dt="2026-03-30T17:40:05.258" v="722" actId="14100"/>
          <ac:spMkLst>
            <pc:docMk/>
            <pc:sldMk cId="1517692988" sldId="310"/>
            <ac:spMk id="19" creationId="{DC8E42C3-FFFA-9CC5-CA4C-F5D390406424}"/>
          </ac:spMkLst>
        </pc:spChg>
        <pc:spChg chg="mod">
          <ac:chgData name="Anna Heckman" userId="85d903af-7d0f-4ba2-a980-343aecc80611" providerId="ADAL" clId="{8D1C74E9-8632-40AE-B753-9357ED9774CC}" dt="2026-03-30T17:41:10.011" v="746" actId="20577"/>
          <ac:spMkLst>
            <pc:docMk/>
            <pc:sldMk cId="1517692988" sldId="310"/>
            <ac:spMk id="20" creationId="{4D79569E-BA29-40AB-C357-DB74BBA8A60A}"/>
          </ac:spMkLst>
        </pc:spChg>
        <pc:spChg chg="mod">
          <ac:chgData name="Anna Heckman" userId="85d903af-7d0f-4ba2-a980-343aecc80611" providerId="ADAL" clId="{8D1C74E9-8632-40AE-B753-9357ED9774CC}" dt="2026-03-28T20:16:39.187" v="74" actId="1035"/>
          <ac:spMkLst>
            <pc:docMk/>
            <pc:sldMk cId="1517692988" sldId="310"/>
            <ac:spMk id="42" creationId="{C7A77629-6B29-B39F-9988-0944BB52B96A}"/>
          </ac:spMkLst>
        </pc:spChg>
        <pc:spChg chg="mod">
          <ac:chgData name="Anna Heckman" userId="85d903af-7d0f-4ba2-a980-343aecc80611" providerId="ADAL" clId="{8D1C74E9-8632-40AE-B753-9357ED9774CC}" dt="2026-03-30T17:38:28.951" v="664" actId="20577"/>
          <ac:spMkLst>
            <pc:docMk/>
            <pc:sldMk cId="1517692988" sldId="310"/>
            <ac:spMk id="44" creationId="{B5BEA42D-49CA-ED35-DD4E-F2FAA5422546}"/>
          </ac:spMkLst>
        </pc:spChg>
        <pc:spChg chg="mod">
          <ac:chgData name="Anna Heckman" userId="85d903af-7d0f-4ba2-a980-343aecc80611" providerId="ADAL" clId="{8D1C74E9-8632-40AE-B753-9357ED9774CC}" dt="2026-03-28T20:17:49.233" v="121" actId="1037"/>
          <ac:spMkLst>
            <pc:docMk/>
            <pc:sldMk cId="1517692988" sldId="310"/>
            <ac:spMk id="68" creationId="{7C9F1EFC-2A1F-E70F-C986-2601FC47E28B}"/>
          </ac:spMkLst>
        </pc:spChg>
        <pc:spChg chg="mod">
          <ac:chgData name="Anna Heckman" userId="85d903af-7d0f-4ba2-a980-343aecc80611" providerId="ADAL" clId="{8D1C74E9-8632-40AE-B753-9357ED9774CC}" dt="2026-03-28T20:16:39.187" v="74" actId="1035"/>
          <ac:spMkLst>
            <pc:docMk/>
            <pc:sldMk cId="1517692988" sldId="310"/>
            <ac:spMk id="69" creationId="{1C08996F-B177-C5D8-E47B-0BE46E5225AE}"/>
          </ac:spMkLst>
        </pc:spChg>
        <pc:spChg chg="mod">
          <ac:chgData name="Anna Heckman" userId="85d903af-7d0f-4ba2-a980-343aecc80611" providerId="ADAL" clId="{8D1C74E9-8632-40AE-B753-9357ED9774CC}" dt="2026-03-28T20:37:57.402" v="565" actId="255"/>
          <ac:spMkLst>
            <pc:docMk/>
            <pc:sldMk cId="1517692988" sldId="310"/>
            <ac:spMk id="70" creationId="{CAA21394-EFED-7D32-C19D-31CAADFD31E5}"/>
          </ac:spMkLst>
        </pc:spChg>
        <pc:spChg chg="mod">
          <ac:chgData name="Anna Heckman" userId="85d903af-7d0f-4ba2-a980-343aecc80611" providerId="ADAL" clId="{8D1C74E9-8632-40AE-B753-9357ED9774CC}" dt="2026-03-28T20:38:03.538" v="566" actId="255"/>
          <ac:spMkLst>
            <pc:docMk/>
            <pc:sldMk cId="1517692988" sldId="310"/>
            <ac:spMk id="71" creationId="{FB03F982-28CE-2731-6187-3EC802E8360C}"/>
          </ac:spMkLst>
        </pc:spChg>
        <pc:spChg chg="add mod">
          <ac:chgData name="Anna Heckman" userId="85d903af-7d0f-4ba2-a980-343aecc80611" providerId="ADAL" clId="{8D1C74E9-8632-40AE-B753-9357ED9774CC}" dt="2026-03-28T20:37:09.540" v="561" actId="164"/>
          <ac:spMkLst>
            <pc:docMk/>
            <pc:sldMk cId="1517692988" sldId="310"/>
            <ac:spMk id="84" creationId="{8895A65A-45D8-71A5-B8B8-D9B0DF261DD8}"/>
          </ac:spMkLst>
        </pc:spChg>
        <pc:spChg chg="add mod">
          <ac:chgData name="Anna Heckman" userId="85d903af-7d0f-4ba2-a980-343aecc80611" providerId="ADAL" clId="{8D1C74E9-8632-40AE-B753-9357ED9774CC}" dt="2026-03-28T20:37:22.799" v="563" actId="20577"/>
          <ac:spMkLst>
            <pc:docMk/>
            <pc:sldMk cId="1517692988" sldId="310"/>
            <ac:spMk id="86" creationId="{8224D66E-BD67-858D-D038-55CBA4D8C383}"/>
          </ac:spMkLst>
        </pc:spChg>
        <pc:grpChg chg="add mod">
          <ac:chgData name="Anna Heckman" userId="85d903af-7d0f-4ba2-a980-343aecc80611" providerId="ADAL" clId="{8D1C74E9-8632-40AE-B753-9357ED9774CC}" dt="2026-03-28T20:15:28.603" v="54" actId="164"/>
          <ac:grpSpMkLst>
            <pc:docMk/>
            <pc:sldMk cId="1517692988" sldId="310"/>
            <ac:grpSpMk id="23" creationId="{F4E4CFA6-394D-DDC7-39B3-D9A011EBB917}"/>
          </ac:grpSpMkLst>
        </pc:grpChg>
        <pc:grpChg chg="add mod">
          <ac:chgData name="Anna Heckman" userId="85d903af-7d0f-4ba2-a980-343aecc80611" providerId="ADAL" clId="{8D1C74E9-8632-40AE-B753-9357ED9774CC}" dt="2026-03-28T20:37:09.540" v="561" actId="164"/>
          <ac:grpSpMkLst>
            <pc:docMk/>
            <pc:sldMk cId="1517692988" sldId="310"/>
            <ac:grpSpMk id="24" creationId="{4805F822-8FB7-7C52-24E9-4793202DC57A}"/>
          </ac:grpSpMkLst>
        </pc:grpChg>
        <pc:grpChg chg="mod">
          <ac:chgData name="Anna Heckman" userId="85d903af-7d0f-4ba2-a980-343aecc80611" providerId="ADAL" clId="{8D1C74E9-8632-40AE-B753-9357ED9774CC}" dt="2026-03-28T20:15:28.603" v="54" actId="164"/>
          <ac:grpSpMkLst>
            <pc:docMk/>
            <pc:sldMk cId="1517692988" sldId="310"/>
            <ac:grpSpMk id="40" creationId="{7A38F6F3-0774-FD8B-CCE7-B534414DC64A}"/>
          </ac:grpSpMkLst>
        </pc:grpChg>
        <pc:grpChg chg="add mod">
          <ac:chgData name="Anna Heckman" userId="85d903af-7d0f-4ba2-a980-343aecc80611" providerId="ADAL" clId="{8D1C74E9-8632-40AE-B753-9357ED9774CC}" dt="2026-03-28T20:37:09.540" v="561" actId="164"/>
          <ac:grpSpMkLst>
            <pc:docMk/>
            <pc:sldMk cId="1517692988" sldId="310"/>
            <ac:grpSpMk id="87" creationId="{F58A1447-1B7C-355E-9932-7D29B38CF085}"/>
          </ac:grpSpMkLst>
        </pc:grpChg>
        <pc:cxnChg chg="mod">
          <ac:chgData name="Anna Heckman" userId="85d903af-7d0f-4ba2-a980-343aecc80611" providerId="ADAL" clId="{8D1C74E9-8632-40AE-B753-9357ED9774CC}" dt="2026-03-28T20:16:51.104" v="75" actId="14100"/>
          <ac:cxnSpMkLst>
            <pc:docMk/>
            <pc:sldMk cId="1517692988" sldId="310"/>
            <ac:cxnSpMk id="7" creationId="{AF9B58A8-AE62-7217-DAC9-22AA3D575533}"/>
          </ac:cxnSpMkLst>
        </pc:cxnChg>
        <pc:cxnChg chg="add del mod">
          <ac:chgData name="Anna Heckman" userId="85d903af-7d0f-4ba2-a980-343aecc80611" providerId="ADAL" clId="{8D1C74E9-8632-40AE-B753-9357ED9774CC}" dt="2026-03-28T20:35:35.556" v="545" actId="1038"/>
          <ac:cxnSpMkLst>
            <pc:docMk/>
            <pc:sldMk cId="1517692988" sldId="310"/>
            <ac:cxnSpMk id="8" creationId="{3247C259-483B-ED2D-1282-FD25FE0840FF}"/>
          </ac:cxnSpMkLst>
        </pc:cxnChg>
        <pc:cxnChg chg="add mod">
          <ac:chgData name="Anna Heckman" userId="85d903af-7d0f-4ba2-a980-343aecc80611" providerId="ADAL" clId="{8D1C74E9-8632-40AE-B753-9357ED9774CC}" dt="2026-03-28T20:35:49.468" v="551" actId="1037"/>
          <ac:cxnSpMkLst>
            <pc:docMk/>
            <pc:sldMk cId="1517692988" sldId="310"/>
            <ac:cxnSpMk id="21" creationId="{9D830A57-BBBA-1906-34B4-B30A0CFD58E9}"/>
          </ac:cxnSpMkLst>
        </pc:cxnChg>
        <pc:cxnChg chg="add mod">
          <ac:chgData name="Anna Heckman" userId="85d903af-7d0f-4ba2-a980-343aecc80611" providerId="ADAL" clId="{8D1C74E9-8632-40AE-B753-9357ED9774CC}" dt="2026-03-28T20:35:44.824" v="550" actId="1038"/>
          <ac:cxnSpMkLst>
            <pc:docMk/>
            <pc:sldMk cId="1517692988" sldId="310"/>
            <ac:cxnSpMk id="22" creationId="{2C2661DC-C07F-C8CE-7483-89C0A2974BC0}"/>
          </ac:cxnSpMkLst>
        </pc:cxnChg>
        <pc:cxnChg chg="mod">
          <ac:chgData name="Anna Heckman" userId="85d903af-7d0f-4ba2-a980-343aecc80611" providerId="ADAL" clId="{8D1C74E9-8632-40AE-B753-9357ED9774CC}" dt="2026-03-28T20:16:12.462" v="56" actId="14100"/>
          <ac:cxnSpMkLst>
            <pc:docMk/>
            <pc:sldMk cId="1517692988" sldId="310"/>
            <ac:cxnSpMk id="67" creationId="{DF069D3F-F76D-EE71-53C7-AD744F4F4F15}"/>
          </ac:cxnSpMkLst>
        </pc:cxnChg>
        <pc:cxnChg chg="mod">
          <ac:chgData name="Anna Heckman" userId="85d903af-7d0f-4ba2-a980-343aecc80611" providerId="ADAL" clId="{8D1C74E9-8632-40AE-B753-9357ED9774CC}" dt="2026-03-28T20:23:14.176" v="325" actId="1037"/>
          <ac:cxnSpMkLst>
            <pc:docMk/>
            <pc:sldMk cId="1517692988" sldId="310"/>
            <ac:cxnSpMk id="78" creationId="{2923BFD4-8479-D889-680A-1E24AB3EDDD8}"/>
          </ac:cxnSpMkLst>
        </pc:cxnChg>
        <pc:cxnChg chg="mod">
          <ac:chgData name="Anna Heckman" userId="85d903af-7d0f-4ba2-a980-343aecc80611" providerId="ADAL" clId="{8D1C74E9-8632-40AE-B753-9357ED9774CC}" dt="2026-03-28T20:17:16.301" v="82" actId="1036"/>
          <ac:cxnSpMkLst>
            <pc:docMk/>
            <pc:sldMk cId="1517692988" sldId="310"/>
            <ac:cxnSpMk id="83" creationId="{DD223353-B240-2E46-5856-01DEBF5AE9C5}"/>
          </ac:cxnSpMkLst>
        </pc:cxnChg>
        <pc:cxnChg chg="mod">
          <ac:chgData name="Anna Heckman" userId="85d903af-7d0f-4ba2-a980-343aecc80611" providerId="ADAL" clId="{8D1C74E9-8632-40AE-B753-9357ED9774CC}" dt="2026-03-28T20:17:40.518" v="113" actId="1036"/>
          <ac:cxnSpMkLst>
            <pc:docMk/>
            <pc:sldMk cId="1517692988" sldId="310"/>
            <ac:cxnSpMk id="85" creationId="{3077E838-A2FF-57E2-9712-B7E0AEA1942B}"/>
          </ac:cxnSpMkLst>
        </pc:cxnChg>
        <pc:cxnChg chg="mod">
          <ac:chgData name="Anna Heckman" userId="85d903af-7d0f-4ba2-a980-343aecc80611" providerId="ADAL" clId="{8D1C74E9-8632-40AE-B753-9357ED9774CC}" dt="2026-03-28T20:22:52.014" v="306" actId="1037"/>
          <ac:cxnSpMkLst>
            <pc:docMk/>
            <pc:sldMk cId="1517692988" sldId="310"/>
            <ac:cxnSpMk id="105" creationId="{FB054013-2417-80F4-A8E4-1E57AE6EB23F}"/>
          </ac:cxnSpMkLst>
        </pc:cxnChg>
      </pc:sldChg>
      <pc:sldChg chg="add mod ord modShow">
        <pc:chgData name="Anna Heckman" userId="85d903af-7d0f-4ba2-a980-343aecc80611" providerId="ADAL" clId="{8D1C74E9-8632-40AE-B753-9357ED9774CC}" dt="2026-04-07T19:32:25.149" v="4230" actId="729"/>
        <pc:sldMkLst>
          <pc:docMk/>
          <pc:sldMk cId="1731721043" sldId="311"/>
        </pc:sldMkLst>
      </pc:sldChg>
      <pc:sldChg chg="delSp modSp add mod ord modNotesTx">
        <pc:chgData name="Anna Heckman" userId="85d903af-7d0f-4ba2-a980-343aecc80611" providerId="ADAL" clId="{8D1C74E9-8632-40AE-B753-9357ED9774CC}" dt="2026-04-09T23:04:56.600" v="10889" actId="20577"/>
        <pc:sldMkLst>
          <pc:docMk/>
          <pc:sldMk cId="3447649565" sldId="314"/>
        </pc:sldMkLst>
        <pc:spChg chg="mod">
          <ac:chgData name="Anna Heckman" userId="85d903af-7d0f-4ba2-a980-343aecc80611" providerId="ADAL" clId="{8D1C74E9-8632-40AE-B753-9357ED9774CC}" dt="2026-04-07T22:31:15.846" v="9194" actId="6549"/>
          <ac:spMkLst>
            <pc:docMk/>
            <pc:sldMk cId="3447649565" sldId="314"/>
            <ac:spMk id="2" creationId="{2A296DD0-6835-8293-E3EC-04FF960BB589}"/>
          </ac:spMkLst>
        </pc:spChg>
        <pc:spChg chg="mod">
          <ac:chgData name="Anna Heckman" userId="85d903af-7d0f-4ba2-a980-343aecc80611" providerId="ADAL" clId="{8D1C74E9-8632-40AE-B753-9357ED9774CC}" dt="2026-04-09T23:03:32.711" v="10868" actId="20577"/>
          <ac:spMkLst>
            <pc:docMk/>
            <pc:sldMk cId="3447649565" sldId="314"/>
            <ac:spMk id="4" creationId="{CA95501D-35AB-5675-DBD6-8D0DEE3D41D9}"/>
          </ac:spMkLst>
        </pc:spChg>
        <pc:spChg chg="del">
          <ac:chgData name="Anna Heckman" userId="85d903af-7d0f-4ba2-a980-343aecc80611" providerId="ADAL" clId="{8D1C74E9-8632-40AE-B753-9357ED9774CC}" dt="2026-04-09T16:48:24.102" v="9834" actId="478"/>
          <ac:spMkLst>
            <pc:docMk/>
            <pc:sldMk cId="3447649565" sldId="314"/>
            <ac:spMk id="7" creationId="{D52ADCA8-774D-2D56-AEC2-97AAFD6F535F}"/>
          </ac:spMkLst>
        </pc:spChg>
      </pc:sldChg>
      <pc:sldChg chg="addSp delSp modSp add mod ord">
        <pc:chgData name="Anna Heckman" userId="85d903af-7d0f-4ba2-a980-343aecc80611" providerId="ADAL" clId="{8D1C74E9-8632-40AE-B753-9357ED9774CC}" dt="2026-04-09T19:45:23.188" v="10642" actId="21"/>
        <pc:sldMkLst>
          <pc:docMk/>
          <pc:sldMk cId="3123657725" sldId="317"/>
        </pc:sldMkLst>
        <pc:spChg chg="add mod">
          <ac:chgData name="Anna Heckman" userId="85d903af-7d0f-4ba2-a980-343aecc80611" providerId="ADAL" clId="{8D1C74E9-8632-40AE-B753-9357ED9774CC}" dt="2026-04-09T19:45:23.188" v="10642" actId="21"/>
          <ac:spMkLst>
            <pc:docMk/>
            <pc:sldMk cId="3123657725" sldId="317"/>
            <ac:spMk id="4" creationId="{97F79C29-5910-BED1-F38F-EFEBB59E744F}"/>
          </ac:spMkLst>
        </pc:spChg>
      </pc:sldChg>
      <pc:sldChg chg="addSp delSp modSp add mod ord modAnim modNotesTx">
        <pc:chgData name="Anna Heckman" userId="85d903af-7d0f-4ba2-a980-343aecc80611" providerId="ADAL" clId="{8D1C74E9-8632-40AE-B753-9357ED9774CC}" dt="2026-04-07T22:29:12.386" v="9150" actId="20577"/>
        <pc:sldMkLst>
          <pc:docMk/>
          <pc:sldMk cId="1228730946" sldId="318"/>
        </pc:sldMkLst>
        <pc:spChg chg="mod">
          <ac:chgData name="Anna Heckman" userId="85d903af-7d0f-4ba2-a980-343aecc80611" providerId="ADAL" clId="{8D1C74E9-8632-40AE-B753-9357ED9774CC}" dt="2026-04-07T16:42:06.449" v="3053" actId="14100"/>
          <ac:spMkLst>
            <pc:docMk/>
            <pc:sldMk cId="1228730946" sldId="318"/>
            <ac:spMk id="10" creationId="{FD58F1B3-5152-7D16-6177-4AB17398D1DE}"/>
          </ac:spMkLst>
        </pc:spChg>
        <pc:grpChg chg="add mod">
          <ac:chgData name="Anna Heckman" userId="85d903af-7d0f-4ba2-a980-343aecc80611" providerId="ADAL" clId="{8D1C74E9-8632-40AE-B753-9357ED9774CC}" dt="2026-04-07T22:27:34.641" v="9143" actId="1076"/>
          <ac:grpSpMkLst>
            <pc:docMk/>
            <pc:sldMk cId="1228730946" sldId="318"/>
            <ac:grpSpMk id="30" creationId="{7F5E4E22-3240-7B33-094C-D105E0DC4279}"/>
          </ac:grpSpMkLst>
        </pc:grpChg>
        <pc:picChg chg="add mod ord modCrop">
          <ac:chgData name="Anna Heckman" userId="85d903af-7d0f-4ba2-a980-343aecc80611" providerId="ADAL" clId="{8D1C74E9-8632-40AE-B753-9357ED9774CC}" dt="2026-04-07T22:27:43.851" v="9145" actId="14100"/>
          <ac:picMkLst>
            <pc:docMk/>
            <pc:sldMk cId="1228730946" sldId="318"/>
            <ac:picMk id="21" creationId="{099362BA-964B-F2C8-E60C-4248282BCFF1}"/>
          </ac:picMkLst>
        </pc:picChg>
        <pc:picChg chg="add mod ord modCrop">
          <ac:chgData name="Anna Heckman" userId="85d903af-7d0f-4ba2-a980-343aecc80611" providerId="ADAL" clId="{8D1C74E9-8632-40AE-B753-9357ED9774CC}" dt="2026-04-07T16:49:55.354" v="3096" actId="1076"/>
          <ac:picMkLst>
            <pc:docMk/>
            <pc:sldMk cId="1228730946" sldId="318"/>
            <ac:picMk id="23" creationId="{2A10CC06-0B64-DE44-7292-06D3F02F8BC3}"/>
          </ac:picMkLst>
        </pc:picChg>
        <pc:picChg chg="add mod ord modCrop">
          <ac:chgData name="Anna Heckman" userId="85d903af-7d0f-4ba2-a980-343aecc80611" providerId="ADAL" clId="{8D1C74E9-8632-40AE-B753-9357ED9774CC}" dt="2026-04-07T16:50:31.637" v="3100" actId="1076"/>
          <ac:picMkLst>
            <pc:docMk/>
            <pc:sldMk cId="1228730946" sldId="318"/>
            <ac:picMk id="27" creationId="{429951D0-DC76-308B-50F8-0F9AA1DA966E}"/>
          </ac:picMkLst>
        </pc:picChg>
        <pc:picChg chg="add mod ord modCrop">
          <ac:chgData name="Anna Heckman" userId="85d903af-7d0f-4ba2-a980-343aecc80611" providerId="ADAL" clId="{8D1C74E9-8632-40AE-B753-9357ED9774CC}" dt="2026-04-07T16:45:14.064" v="3074" actId="1076"/>
          <ac:picMkLst>
            <pc:docMk/>
            <pc:sldMk cId="1228730946" sldId="318"/>
            <ac:picMk id="28" creationId="{0D948EE1-5EF3-D6BF-6038-B51C731E9483}"/>
          </ac:picMkLst>
        </pc:picChg>
        <pc:picChg chg="add mod modCrop">
          <ac:chgData name="Anna Heckman" userId="85d903af-7d0f-4ba2-a980-343aecc80611" providerId="ADAL" clId="{8D1C74E9-8632-40AE-B753-9357ED9774CC}" dt="2026-04-07T16:44:55.704" v="3073" actId="732"/>
          <ac:picMkLst>
            <pc:docMk/>
            <pc:sldMk cId="1228730946" sldId="318"/>
            <ac:picMk id="29" creationId="{0A65C679-90F4-23C8-CCA0-1F6479CEC495}"/>
          </ac:picMkLst>
        </pc:picChg>
      </pc:sldChg>
      <pc:sldChg chg="addSp delSp modSp add mod ord setBg modAnim modNotesTx">
        <pc:chgData name="Anna Heckman" userId="85d903af-7d0f-4ba2-a980-343aecc80611" providerId="ADAL" clId="{8D1C74E9-8632-40AE-B753-9357ED9774CC}" dt="2026-04-10T00:04:00.644" v="11048" actId="6549"/>
        <pc:sldMkLst>
          <pc:docMk/>
          <pc:sldMk cId="930395928" sldId="320"/>
        </pc:sldMkLst>
        <pc:spChg chg="add mod">
          <ac:chgData name="Anna Heckman" userId="85d903af-7d0f-4ba2-a980-343aecc80611" providerId="ADAL" clId="{8D1C74E9-8632-40AE-B753-9357ED9774CC}" dt="2026-04-07T18:42:47.303" v="3850" actId="165"/>
          <ac:spMkLst>
            <pc:docMk/>
            <pc:sldMk cId="930395928" sldId="320"/>
            <ac:spMk id="9" creationId="{2431CF1F-08C0-DBDC-FCF2-4CAE0D59080B}"/>
          </ac:spMkLst>
        </pc:spChg>
        <pc:spChg chg="mod">
          <ac:chgData name="Anna Heckman" userId="85d903af-7d0f-4ba2-a980-343aecc80611" providerId="ADAL" clId="{8D1C74E9-8632-40AE-B753-9357ED9774CC}" dt="2026-04-07T15:09:23.124" v="2482" actId="27636"/>
          <ac:spMkLst>
            <pc:docMk/>
            <pc:sldMk cId="930395928" sldId="320"/>
            <ac:spMk id="10" creationId="{3C5BDCB5-BF76-BC1E-5475-3C12A3E620CE}"/>
          </ac:spMkLst>
        </pc:spChg>
        <pc:spChg chg="add mod">
          <ac:chgData name="Anna Heckman" userId="85d903af-7d0f-4ba2-a980-343aecc80611" providerId="ADAL" clId="{8D1C74E9-8632-40AE-B753-9357ED9774CC}" dt="2026-04-07T18:42:47.303" v="3850" actId="165"/>
          <ac:spMkLst>
            <pc:docMk/>
            <pc:sldMk cId="930395928" sldId="320"/>
            <ac:spMk id="12" creationId="{A7EC77FC-4E25-5D81-401D-4693164B1F55}"/>
          </ac:spMkLst>
        </pc:spChg>
        <pc:spChg chg="add mod">
          <ac:chgData name="Anna Heckman" userId="85d903af-7d0f-4ba2-a980-343aecc80611" providerId="ADAL" clId="{8D1C74E9-8632-40AE-B753-9357ED9774CC}" dt="2026-04-07T18:42:47.303" v="3850" actId="165"/>
          <ac:spMkLst>
            <pc:docMk/>
            <pc:sldMk cId="930395928" sldId="320"/>
            <ac:spMk id="13" creationId="{926C5D0B-891C-0693-2491-E02E8644FB79}"/>
          </ac:spMkLst>
        </pc:spChg>
        <pc:spChg chg="add mod">
          <ac:chgData name="Anna Heckman" userId="85d903af-7d0f-4ba2-a980-343aecc80611" providerId="ADAL" clId="{8D1C74E9-8632-40AE-B753-9357ED9774CC}" dt="2026-04-07T18:42:47.303" v="3850" actId="165"/>
          <ac:spMkLst>
            <pc:docMk/>
            <pc:sldMk cId="930395928" sldId="320"/>
            <ac:spMk id="14" creationId="{166BA41A-2FAC-E24C-18FA-84A3316AC824}"/>
          </ac:spMkLst>
        </pc:spChg>
        <pc:spChg chg="add mod">
          <ac:chgData name="Anna Heckman" userId="85d903af-7d0f-4ba2-a980-343aecc80611" providerId="ADAL" clId="{8D1C74E9-8632-40AE-B753-9357ED9774CC}" dt="2026-04-07T22:15:33.444" v="8881" actId="1076"/>
          <ac:spMkLst>
            <pc:docMk/>
            <pc:sldMk cId="930395928" sldId="320"/>
            <ac:spMk id="18" creationId="{79FE4AF4-05DD-CDBA-64B2-BC5F8FD982FF}"/>
          </ac:spMkLst>
        </pc:spChg>
        <pc:spChg chg="add mod">
          <ac:chgData name="Anna Heckman" userId="85d903af-7d0f-4ba2-a980-343aecc80611" providerId="ADAL" clId="{8D1C74E9-8632-40AE-B753-9357ED9774CC}" dt="2026-04-07T22:15:33.444" v="8881" actId="1076"/>
          <ac:spMkLst>
            <pc:docMk/>
            <pc:sldMk cId="930395928" sldId="320"/>
            <ac:spMk id="19" creationId="{5971126F-A861-FF1E-09B7-93458D2FAE7A}"/>
          </ac:spMkLst>
        </pc:spChg>
        <pc:grpChg chg="add mod topLvl">
          <ac:chgData name="Anna Heckman" userId="85d903af-7d0f-4ba2-a980-343aecc80611" providerId="ADAL" clId="{8D1C74E9-8632-40AE-B753-9357ED9774CC}" dt="2026-04-07T18:42:51.654" v="3851" actId="164"/>
          <ac:grpSpMkLst>
            <pc:docMk/>
            <pc:sldMk cId="930395928" sldId="320"/>
            <ac:grpSpMk id="15" creationId="{61BE02F0-4C95-9492-E4D2-770FF59016D3}"/>
          </ac:grpSpMkLst>
        </pc:grpChg>
        <pc:grpChg chg="add mod ord">
          <ac:chgData name="Anna Heckman" userId="85d903af-7d0f-4ba2-a980-343aecc80611" providerId="ADAL" clId="{8D1C74E9-8632-40AE-B753-9357ED9774CC}" dt="2026-04-07T18:45:57.619" v="3886" actId="1076"/>
          <ac:grpSpMkLst>
            <pc:docMk/>
            <pc:sldMk cId="930395928" sldId="320"/>
            <ac:grpSpMk id="17" creationId="{176A6C1A-8B7D-4299-A350-4C5325C3DACF}"/>
          </ac:grpSpMkLst>
        </pc:grpChg>
        <pc:grpChg chg="add mod">
          <ac:chgData name="Anna Heckman" userId="85d903af-7d0f-4ba2-a980-343aecc80611" providerId="ADAL" clId="{8D1C74E9-8632-40AE-B753-9357ED9774CC}" dt="2026-04-07T22:15:33.444" v="8881" actId="1076"/>
          <ac:grpSpMkLst>
            <pc:docMk/>
            <pc:sldMk cId="930395928" sldId="320"/>
            <ac:grpSpMk id="20" creationId="{B3DC729F-222C-A07D-1E8F-2DA5800E9B4A}"/>
          </ac:grpSpMkLst>
        </pc:grpChg>
        <pc:picChg chg="add mod topLvl modCrop">
          <ac:chgData name="Anna Heckman" userId="85d903af-7d0f-4ba2-a980-343aecc80611" providerId="ADAL" clId="{8D1C74E9-8632-40AE-B753-9357ED9774CC}" dt="2026-04-07T22:12:29.305" v="8873" actId="14100"/>
          <ac:picMkLst>
            <pc:docMk/>
            <pc:sldMk cId="930395928" sldId="320"/>
            <ac:picMk id="6" creationId="{A401FAA9-0CFC-51AE-88C8-641A6202BF0B}"/>
          </ac:picMkLst>
        </pc:picChg>
        <pc:picChg chg="add mod">
          <ac:chgData name="Anna Heckman" userId="85d903af-7d0f-4ba2-a980-343aecc80611" providerId="ADAL" clId="{8D1C74E9-8632-40AE-B753-9357ED9774CC}" dt="2026-04-07T22:15:33.444" v="8881" actId="1076"/>
          <ac:picMkLst>
            <pc:docMk/>
            <pc:sldMk cId="930395928" sldId="320"/>
            <ac:picMk id="1030" creationId="{44ED453B-DC60-84F8-8295-7C6DA03F70BA}"/>
          </ac:picMkLst>
        </pc:picChg>
        <pc:picChg chg="add del mod">
          <ac:chgData name="Anna Heckman" userId="85d903af-7d0f-4ba2-a980-343aecc80611" providerId="ADAL" clId="{8D1C74E9-8632-40AE-B753-9357ED9774CC}" dt="2026-04-07T22:15:47.468" v="8883" actId="14100"/>
          <ac:picMkLst>
            <pc:docMk/>
            <pc:sldMk cId="930395928" sldId="320"/>
            <ac:picMk id="1034" creationId="{FA3E4687-DCEC-9E29-92DC-8497F43EA503}"/>
          </ac:picMkLst>
        </pc:picChg>
      </pc:sldChg>
      <pc:sldChg chg="addSp delSp modSp add mod setBg delAnim modAnim modNotesTx">
        <pc:chgData name="Anna Heckman" userId="85d903af-7d0f-4ba2-a980-343aecc80611" providerId="ADAL" clId="{8D1C74E9-8632-40AE-B753-9357ED9774CC}" dt="2026-04-10T00:04:51.593" v="11065" actId="20577"/>
        <pc:sldMkLst>
          <pc:docMk/>
          <pc:sldMk cId="2756667459" sldId="321"/>
        </pc:sldMkLst>
        <pc:spChg chg="del">
          <ac:chgData name="Anna Heckman" userId="85d903af-7d0f-4ba2-a980-343aecc80611" providerId="ADAL" clId="{8D1C74E9-8632-40AE-B753-9357ED9774CC}" dt="2026-04-09T16:48:15.693" v="9832" actId="478"/>
          <ac:spMkLst>
            <pc:docMk/>
            <pc:sldMk cId="2756667459" sldId="321"/>
            <ac:spMk id="2" creationId="{619D1D13-1F2F-5919-882E-4E7DDF9C16A8}"/>
          </ac:spMkLst>
        </pc:spChg>
        <pc:spChg chg="add del mod">
          <ac:chgData name="Anna Heckman" userId="85d903af-7d0f-4ba2-a980-343aecc80611" providerId="ADAL" clId="{8D1C74E9-8632-40AE-B753-9357ED9774CC}" dt="2026-04-07T22:30:49.778" v="9179" actId="6549"/>
          <ac:spMkLst>
            <pc:docMk/>
            <pc:sldMk cId="2756667459" sldId="321"/>
            <ac:spMk id="9" creationId="{E6600594-F2D7-A1EF-481B-2BA3593EBAAF}"/>
          </ac:spMkLst>
        </pc:spChg>
        <pc:spChg chg="add mod">
          <ac:chgData name="Anna Heckman" userId="85d903af-7d0f-4ba2-a980-343aecc80611" providerId="ADAL" clId="{8D1C74E9-8632-40AE-B753-9357ED9774CC}" dt="2026-04-07T22:03:25.192" v="8555" actId="1076"/>
          <ac:spMkLst>
            <pc:docMk/>
            <pc:sldMk cId="2756667459" sldId="321"/>
            <ac:spMk id="14" creationId="{17B5FA73-2194-E435-7310-94F6CF60992F}"/>
          </ac:spMkLst>
        </pc:spChg>
        <pc:spChg chg="add mod">
          <ac:chgData name="Anna Heckman" userId="85d903af-7d0f-4ba2-a980-343aecc80611" providerId="ADAL" clId="{8D1C74E9-8632-40AE-B753-9357ED9774CC}" dt="2026-04-07T22:03:29.567" v="8556" actId="1076"/>
          <ac:spMkLst>
            <pc:docMk/>
            <pc:sldMk cId="2756667459" sldId="321"/>
            <ac:spMk id="16" creationId="{AA8A67D9-C587-E33B-9A98-BA8EF9D2F1DF}"/>
          </ac:spMkLst>
        </pc:spChg>
        <pc:spChg chg="add mod">
          <ac:chgData name="Anna Heckman" userId="85d903af-7d0f-4ba2-a980-343aecc80611" providerId="ADAL" clId="{8D1C74E9-8632-40AE-B753-9357ED9774CC}" dt="2026-04-07T22:03:11.188" v="8552" actId="1076"/>
          <ac:spMkLst>
            <pc:docMk/>
            <pc:sldMk cId="2756667459" sldId="321"/>
            <ac:spMk id="18" creationId="{8A621C60-8B85-683F-A42A-DF2668A190C0}"/>
          </ac:spMkLst>
        </pc:spChg>
        <pc:picChg chg="add mod modCrop">
          <ac:chgData name="Anna Heckman" userId="85d903af-7d0f-4ba2-a980-343aecc80611" providerId="ADAL" clId="{8D1C74E9-8632-40AE-B753-9357ED9774CC}" dt="2026-04-07T21:55:33.656" v="8344" actId="14100"/>
          <ac:picMkLst>
            <pc:docMk/>
            <pc:sldMk cId="2756667459" sldId="321"/>
            <ac:picMk id="3" creationId="{7987F07C-0D9A-708A-8F82-E67D506B4533}"/>
          </ac:picMkLst>
        </pc:picChg>
        <pc:picChg chg="add mod modCrop">
          <ac:chgData name="Anna Heckman" userId="85d903af-7d0f-4ba2-a980-343aecc80611" providerId="ADAL" clId="{8D1C74E9-8632-40AE-B753-9357ED9774CC}" dt="2026-04-07T21:58:20.474" v="8364" actId="1076"/>
          <ac:picMkLst>
            <pc:docMk/>
            <pc:sldMk cId="2756667459" sldId="321"/>
            <ac:picMk id="4" creationId="{84C4C338-CDEC-F066-0367-87B3CAF2351F}"/>
          </ac:picMkLst>
        </pc:picChg>
        <pc:picChg chg="mod modCrop">
          <ac:chgData name="Anna Heckman" userId="85d903af-7d0f-4ba2-a980-343aecc80611" providerId="ADAL" clId="{8D1C74E9-8632-40AE-B753-9357ED9774CC}" dt="2026-04-07T21:57:26.845" v="8356" actId="1076"/>
          <ac:picMkLst>
            <pc:docMk/>
            <pc:sldMk cId="2756667459" sldId="321"/>
            <ac:picMk id="5" creationId="{DA803A3A-4C5B-8E21-CE93-88C061D407A1}"/>
          </ac:picMkLst>
        </pc:picChg>
        <pc:picChg chg="mod modCrop">
          <ac:chgData name="Anna Heckman" userId="85d903af-7d0f-4ba2-a980-343aecc80611" providerId="ADAL" clId="{8D1C74E9-8632-40AE-B753-9357ED9774CC}" dt="2026-04-07T21:51:32.427" v="8307" actId="208"/>
          <ac:picMkLst>
            <pc:docMk/>
            <pc:sldMk cId="2756667459" sldId="321"/>
            <ac:picMk id="7" creationId="{5ABFDF8F-80B5-580B-D916-88F89B299A18}"/>
          </ac:picMkLst>
        </pc:picChg>
        <pc:picChg chg="add del mod">
          <ac:chgData name="Anna Heckman" userId="85d903af-7d0f-4ba2-a980-343aecc80611" providerId="ADAL" clId="{8D1C74E9-8632-40AE-B753-9357ED9774CC}" dt="2026-04-09T21:42:59.358" v="10680" actId="478"/>
          <ac:picMkLst>
            <pc:docMk/>
            <pc:sldMk cId="2756667459" sldId="321"/>
            <ac:picMk id="8" creationId="{3DB12220-1EE9-5F0F-AF1C-41986463673B}"/>
          </ac:picMkLst>
        </pc:picChg>
        <pc:picChg chg="add del mod">
          <ac:chgData name="Anna Heckman" userId="85d903af-7d0f-4ba2-a980-343aecc80611" providerId="ADAL" clId="{8D1C74E9-8632-40AE-B753-9357ED9774CC}" dt="2026-04-09T21:42:09.647" v="10670" actId="478"/>
          <ac:picMkLst>
            <pc:docMk/>
            <pc:sldMk cId="2756667459" sldId="321"/>
            <ac:picMk id="10" creationId="{1AD41764-5E36-7A8C-E159-E6129256425B}"/>
          </ac:picMkLst>
        </pc:picChg>
        <pc:picChg chg="add del mod">
          <ac:chgData name="Anna Heckman" userId="85d903af-7d0f-4ba2-a980-343aecc80611" providerId="ADAL" clId="{8D1C74E9-8632-40AE-B753-9357ED9774CC}" dt="2026-04-09T21:40:25.495" v="10666" actId="478"/>
          <ac:picMkLst>
            <pc:docMk/>
            <pc:sldMk cId="2756667459" sldId="321"/>
            <ac:picMk id="1026" creationId="{1C0F57CC-6E07-02DF-A04B-9F9A6D89AC6D}"/>
          </ac:picMkLst>
        </pc:picChg>
        <pc:picChg chg="add del mod">
          <ac:chgData name="Anna Heckman" userId="85d903af-7d0f-4ba2-a980-343aecc80611" providerId="ADAL" clId="{8D1C74E9-8632-40AE-B753-9357ED9774CC}" dt="2026-04-09T21:39:18.516" v="10658" actId="478"/>
          <ac:picMkLst>
            <pc:docMk/>
            <pc:sldMk cId="2756667459" sldId="321"/>
            <ac:picMk id="1028" creationId="{B3989EDF-A9CA-7138-0D01-EBA4989AFB7A}"/>
          </ac:picMkLst>
        </pc:picChg>
        <pc:picChg chg="add del mod">
          <ac:chgData name="Anna Heckman" userId="85d903af-7d0f-4ba2-a980-343aecc80611" providerId="ADAL" clId="{8D1C74E9-8632-40AE-B753-9357ED9774CC}" dt="2026-04-09T21:42:10.859" v="10671" actId="478"/>
          <ac:picMkLst>
            <pc:docMk/>
            <pc:sldMk cId="2756667459" sldId="321"/>
            <ac:picMk id="1030" creationId="{0E9030C5-CDFA-C01C-DF9A-89DD2EB9130D}"/>
          </ac:picMkLst>
        </pc:picChg>
        <pc:picChg chg="add del mod">
          <ac:chgData name="Anna Heckman" userId="85d903af-7d0f-4ba2-a980-343aecc80611" providerId="ADAL" clId="{8D1C74E9-8632-40AE-B753-9357ED9774CC}" dt="2026-04-09T21:40:24.832" v="10665" actId="478"/>
          <ac:picMkLst>
            <pc:docMk/>
            <pc:sldMk cId="2756667459" sldId="321"/>
            <ac:picMk id="1032" creationId="{0F828CF6-38A6-3788-E77D-92F1FF6BDD3D}"/>
          </ac:picMkLst>
        </pc:picChg>
        <pc:picChg chg="add del mod">
          <ac:chgData name="Anna Heckman" userId="85d903af-7d0f-4ba2-a980-343aecc80611" providerId="ADAL" clId="{8D1C74E9-8632-40AE-B753-9357ED9774CC}" dt="2026-04-09T21:43:00.504" v="10681" actId="478"/>
          <ac:picMkLst>
            <pc:docMk/>
            <pc:sldMk cId="2756667459" sldId="321"/>
            <ac:picMk id="1034" creationId="{3B6E5D51-109D-B71C-637A-7ED232A655D7}"/>
          </ac:picMkLst>
        </pc:picChg>
        <pc:cxnChg chg="add mod">
          <ac:chgData name="Anna Heckman" userId="85d903af-7d0f-4ba2-a980-343aecc80611" providerId="ADAL" clId="{8D1C74E9-8632-40AE-B753-9357ED9774CC}" dt="2026-04-07T21:57:14.424" v="8354" actId="208"/>
          <ac:cxnSpMkLst>
            <pc:docMk/>
            <pc:sldMk cId="2756667459" sldId="321"/>
            <ac:cxnSpMk id="22" creationId="{7FBA11D4-F583-4296-BE51-925437762794}"/>
          </ac:cxnSpMkLst>
        </pc:cxnChg>
        <pc:cxnChg chg="add mod">
          <ac:chgData name="Anna Heckman" userId="85d903af-7d0f-4ba2-a980-343aecc80611" providerId="ADAL" clId="{8D1C74E9-8632-40AE-B753-9357ED9774CC}" dt="2026-04-09T19:12:27.740" v="10557" actId="14100"/>
          <ac:cxnSpMkLst>
            <pc:docMk/>
            <pc:sldMk cId="2756667459" sldId="321"/>
            <ac:cxnSpMk id="26" creationId="{17CA876B-18C7-A0E7-2E6A-B7DC283CF0B0}"/>
          </ac:cxnSpMkLst>
        </pc:cxnChg>
      </pc:sldChg>
      <pc:sldChg chg="addSp delSp modSp new mod delAnim modAnim modNotesTx">
        <pc:chgData name="Anna Heckman" userId="85d903af-7d0f-4ba2-a980-343aecc80611" providerId="ADAL" clId="{8D1C74E9-8632-40AE-B753-9357ED9774CC}" dt="2026-04-09T21:54:39.158" v="10751" actId="313"/>
        <pc:sldMkLst>
          <pc:docMk/>
          <pc:sldMk cId="3974008964" sldId="323"/>
        </pc:sldMkLst>
        <pc:spChg chg="del">
          <ac:chgData name="Anna Heckman" userId="85d903af-7d0f-4ba2-a980-343aecc80611" providerId="ADAL" clId="{8D1C74E9-8632-40AE-B753-9357ED9774CC}" dt="2026-04-09T16:48:19.647" v="9833" actId="478"/>
          <ac:spMkLst>
            <pc:docMk/>
            <pc:sldMk cId="3974008964" sldId="323"/>
            <ac:spMk id="4" creationId="{378E3649-614D-776C-EA91-C46E58089070}"/>
          </ac:spMkLst>
        </pc:spChg>
        <pc:spChg chg="add mod">
          <ac:chgData name="Anna Heckman" userId="85d903af-7d0f-4ba2-a980-343aecc80611" providerId="ADAL" clId="{8D1C74E9-8632-40AE-B753-9357ED9774CC}" dt="2026-04-07T18:03:08.375" v="3412" actId="14100"/>
          <ac:spMkLst>
            <pc:docMk/>
            <pc:sldMk cId="3974008964" sldId="323"/>
            <ac:spMk id="19" creationId="{686E0011-72F5-5B6C-1F9B-ADEB2ABCB0CA}"/>
          </ac:spMkLst>
        </pc:spChg>
        <pc:spChg chg="add mod">
          <ac:chgData name="Anna Heckman" userId="85d903af-7d0f-4ba2-a980-343aecc80611" providerId="ADAL" clId="{8D1C74E9-8632-40AE-B753-9357ED9774CC}" dt="2026-04-07T18:05:08.094" v="3425" actId="1036"/>
          <ac:spMkLst>
            <pc:docMk/>
            <pc:sldMk cId="3974008964" sldId="323"/>
            <ac:spMk id="20" creationId="{CF6157D4-7CC0-31C7-A3EB-375DC975BE2B}"/>
          </ac:spMkLst>
        </pc:spChg>
        <pc:spChg chg="add mod">
          <ac:chgData name="Anna Heckman" userId="85d903af-7d0f-4ba2-a980-343aecc80611" providerId="ADAL" clId="{8D1C74E9-8632-40AE-B753-9357ED9774CC}" dt="2026-04-07T17:52:40.996" v="3344" actId="20577"/>
          <ac:spMkLst>
            <pc:docMk/>
            <pc:sldMk cId="3974008964" sldId="323"/>
            <ac:spMk id="21" creationId="{F820B95C-235A-028B-8ECE-B4AF4B4A25F8}"/>
          </ac:spMkLst>
        </pc:spChg>
        <pc:spChg chg="add mod">
          <ac:chgData name="Anna Heckman" userId="85d903af-7d0f-4ba2-a980-343aecc80611" providerId="ADAL" clId="{8D1C74E9-8632-40AE-B753-9357ED9774CC}" dt="2026-04-07T18:12:51.728" v="3453" actId="1036"/>
          <ac:spMkLst>
            <pc:docMk/>
            <pc:sldMk cId="3974008964" sldId="323"/>
            <ac:spMk id="22" creationId="{EDD46F19-4195-3E25-52D5-CE31233BF93E}"/>
          </ac:spMkLst>
        </pc:spChg>
        <pc:spChg chg="add mod">
          <ac:chgData name="Anna Heckman" userId="85d903af-7d0f-4ba2-a980-343aecc80611" providerId="ADAL" clId="{8D1C74E9-8632-40AE-B753-9357ED9774CC}" dt="2026-04-07T18:12:45.822" v="3451" actId="14100"/>
          <ac:spMkLst>
            <pc:docMk/>
            <pc:sldMk cId="3974008964" sldId="323"/>
            <ac:spMk id="23" creationId="{089E2E2D-0E87-72C7-B6D0-F22AB318137A}"/>
          </ac:spMkLst>
        </pc:spChg>
        <pc:spChg chg="add mod">
          <ac:chgData name="Anna Heckman" userId="85d903af-7d0f-4ba2-a980-343aecc80611" providerId="ADAL" clId="{8D1C74E9-8632-40AE-B753-9357ED9774CC}" dt="2026-04-07T18:02:52.474" v="3409" actId="14100"/>
          <ac:spMkLst>
            <pc:docMk/>
            <pc:sldMk cId="3974008964" sldId="323"/>
            <ac:spMk id="24" creationId="{0DFC4278-D08D-ADE4-C412-1E8D029DE51C}"/>
          </ac:spMkLst>
        </pc:spChg>
        <pc:spChg chg="add mod">
          <ac:chgData name="Anna Heckman" userId="85d903af-7d0f-4ba2-a980-343aecc80611" providerId="ADAL" clId="{8D1C74E9-8632-40AE-B753-9357ED9774CC}" dt="2026-04-07T18:03:18.251" v="3414" actId="14100"/>
          <ac:spMkLst>
            <pc:docMk/>
            <pc:sldMk cId="3974008964" sldId="323"/>
            <ac:spMk id="25" creationId="{74320256-A1A8-9C04-C34C-DF8963002976}"/>
          </ac:spMkLst>
        </pc:spChg>
        <pc:spChg chg="add mod">
          <ac:chgData name="Anna Heckman" userId="85d903af-7d0f-4ba2-a980-343aecc80611" providerId="ADAL" clId="{8D1C74E9-8632-40AE-B753-9357ED9774CC}" dt="2026-04-07T18:04:26.759" v="3417" actId="14100"/>
          <ac:spMkLst>
            <pc:docMk/>
            <pc:sldMk cId="3974008964" sldId="323"/>
            <ac:spMk id="36" creationId="{E0FA3DA3-7CD9-8CC5-739B-B2F6E80BC937}"/>
          </ac:spMkLst>
        </pc:spChg>
        <pc:spChg chg="add mod">
          <ac:chgData name="Anna Heckman" userId="85d903af-7d0f-4ba2-a980-343aecc80611" providerId="ADAL" clId="{8D1C74E9-8632-40AE-B753-9357ED9774CC}" dt="2026-04-07T18:09:41.835" v="3445" actId="14100"/>
          <ac:spMkLst>
            <pc:docMk/>
            <pc:sldMk cId="3974008964" sldId="323"/>
            <ac:spMk id="37" creationId="{D59E1FAA-B6D8-20F1-87BE-3F1C89DCB509}"/>
          </ac:spMkLst>
        </pc:spChg>
        <pc:grpChg chg="add mod">
          <ac:chgData name="Anna Heckman" userId="85d903af-7d0f-4ba2-a980-343aecc80611" providerId="ADAL" clId="{8D1C74E9-8632-40AE-B753-9357ED9774CC}" dt="2026-04-07T17:59:28.670" v="3387" actId="164"/>
          <ac:grpSpMkLst>
            <pc:docMk/>
            <pc:sldMk cId="3974008964" sldId="323"/>
            <ac:grpSpMk id="16" creationId="{A80BA0C0-0F1C-E725-0A69-B8BAE102491F}"/>
          </ac:grpSpMkLst>
        </pc:grpChg>
        <pc:grpChg chg="add mod">
          <ac:chgData name="Anna Heckman" userId="85d903af-7d0f-4ba2-a980-343aecc80611" providerId="ADAL" clId="{8D1C74E9-8632-40AE-B753-9357ED9774CC}" dt="2026-04-07T17:59:28.670" v="3387" actId="164"/>
          <ac:grpSpMkLst>
            <pc:docMk/>
            <pc:sldMk cId="3974008964" sldId="323"/>
            <ac:grpSpMk id="30" creationId="{04905724-8F9E-5949-0974-DF98EDDBBBA7}"/>
          </ac:grpSpMkLst>
        </pc:grpChg>
        <pc:grpChg chg="add mod ord">
          <ac:chgData name="Anna Heckman" userId="85d903af-7d0f-4ba2-a980-343aecc80611" providerId="ADAL" clId="{8D1C74E9-8632-40AE-B753-9357ED9774CC}" dt="2026-04-07T18:02:12.680" v="3404" actId="1076"/>
          <ac:grpSpMkLst>
            <pc:docMk/>
            <pc:sldMk cId="3974008964" sldId="323"/>
            <ac:grpSpMk id="31" creationId="{9166BD7C-CD28-75C7-3494-0A38C165C422}"/>
          </ac:grpSpMkLst>
        </pc:grpChg>
        <pc:grpChg chg="add mod ord">
          <ac:chgData name="Anna Heckman" userId="85d903af-7d0f-4ba2-a980-343aecc80611" providerId="ADAL" clId="{8D1C74E9-8632-40AE-B753-9357ED9774CC}" dt="2026-04-07T18:01:24.581" v="3399" actId="167"/>
          <ac:grpSpMkLst>
            <pc:docMk/>
            <pc:sldMk cId="3974008964" sldId="323"/>
            <ac:grpSpMk id="35" creationId="{C33E21C9-CDE6-E3B1-0DA3-B3F1567A3E19}"/>
          </ac:grpSpMkLst>
        </pc:grpChg>
        <pc:picChg chg="add mod modCrop">
          <ac:chgData name="Anna Heckman" userId="85d903af-7d0f-4ba2-a980-343aecc80611" providerId="ADAL" clId="{8D1C74E9-8632-40AE-B753-9357ED9774CC}" dt="2026-04-07T18:00:34.987" v="3396" actId="164"/>
          <ac:picMkLst>
            <pc:docMk/>
            <pc:sldMk cId="3974008964" sldId="323"/>
            <ac:picMk id="8" creationId="{28684137-2893-742C-2F04-CDCDBD68D9D7}"/>
          </ac:picMkLst>
        </pc:picChg>
        <pc:picChg chg="add mod modCrop">
          <ac:chgData name="Anna Heckman" userId="85d903af-7d0f-4ba2-a980-343aecc80611" providerId="ADAL" clId="{8D1C74E9-8632-40AE-B753-9357ED9774CC}" dt="2026-04-07T17:48:30.002" v="3211" actId="164"/>
          <ac:picMkLst>
            <pc:docMk/>
            <pc:sldMk cId="3974008964" sldId="323"/>
            <ac:picMk id="14" creationId="{F08ADB58-69F1-689D-D278-457EF60EA04D}"/>
          </ac:picMkLst>
        </pc:picChg>
        <pc:picChg chg="add mod modCrop">
          <ac:chgData name="Anna Heckman" userId="85d903af-7d0f-4ba2-a980-343aecc80611" providerId="ADAL" clId="{8D1C74E9-8632-40AE-B753-9357ED9774CC}" dt="2026-04-07T17:49:06.437" v="3217" actId="14100"/>
          <ac:picMkLst>
            <pc:docMk/>
            <pc:sldMk cId="3974008964" sldId="323"/>
            <ac:picMk id="15" creationId="{8085E35A-0F92-104F-4B97-CFF1684AFEED}"/>
          </ac:picMkLst>
        </pc:picChg>
        <pc:picChg chg="add mod modCrop">
          <ac:chgData name="Anna Heckman" userId="85d903af-7d0f-4ba2-a980-343aecc80611" providerId="ADAL" clId="{8D1C74E9-8632-40AE-B753-9357ED9774CC}" dt="2026-04-07T18:01:52.040" v="3402" actId="732"/>
          <ac:picMkLst>
            <pc:docMk/>
            <pc:sldMk cId="3974008964" sldId="323"/>
            <ac:picMk id="27" creationId="{13E18C35-EDA5-2D71-F6D0-80A4A4766616}"/>
          </ac:picMkLst>
        </pc:picChg>
        <pc:picChg chg="add mod modCrop">
          <ac:chgData name="Anna Heckman" userId="85d903af-7d0f-4ba2-a980-343aecc80611" providerId="ADAL" clId="{8D1C74E9-8632-40AE-B753-9357ED9774CC}" dt="2026-04-07T18:02:04.336" v="3403" actId="732"/>
          <ac:picMkLst>
            <pc:docMk/>
            <pc:sldMk cId="3974008964" sldId="323"/>
            <ac:picMk id="29" creationId="{C6C8E795-DE6E-EB9B-B490-7FFE0A2D4672}"/>
          </ac:picMkLst>
        </pc:picChg>
        <pc:picChg chg="add mod ord">
          <ac:chgData name="Anna Heckman" userId="85d903af-7d0f-4ba2-a980-343aecc80611" providerId="ADAL" clId="{8D1C74E9-8632-40AE-B753-9357ED9774CC}" dt="2026-04-07T18:01:19.046" v="3398" actId="167"/>
          <ac:picMkLst>
            <pc:docMk/>
            <pc:sldMk cId="3974008964" sldId="323"/>
            <ac:picMk id="34" creationId="{6DE54DBD-22F6-1A59-FD1F-AFB032222EC0}"/>
          </ac:picMkLst>
        </pc:picChg>
      </pc:sldChg>
      <pc:sldChg chg="delSp modSp new mod modNotesTx">
        <pc:chgData name="Anna Heckman" userId="85d903af-7d0f-4ba2-a980-343aecc80611" providerId="ADAL" clId="{8D1C74E9-8632-40AE-B753-9357ED9774CC}" dt="2026-04-09T16:47:47.661" v="9831" actId="478"/>
        <pc:sldMkLst>
          <pc:docMk/>
          <pc:sldMk cId="2305280308" sldId="324"/>
        </pc:sldMkLst>
        <pc:spChg chg="mod">
          <ac:chgData name="Anna Heckman" userId="85d903af-7d0f-4ba2-a980-343aecc80611" providerId="ADAL" clId="{8D1C74E9-8632-40AE-B753-9357ED9774CC}" dt="2026-04-07T22:12:09.764" v="8871" actId="313"/>
          <ac:spMkLst>
            <pc:docMk/>
            <pc:sldMk cId="2305280308" sldId="324"/>
            <ac:spMk id="2" creationId="{984B38D1-4FC2-3F9B-104D-62DA3B4F3F76}"/>
          </ac:spMkLst>
        </pc:spChg>
        <pc:spChg chg="del">
          <ac:chgData name="Anna Heckman" userId="85d903af-7d0f-4ba2-a980-343aecc80611" providerId="ADAL" clId="{8D1C74E9-8632-40AE-B753-9357ED9774CC}" dt="2026-04-09T16:47:47.661" v="9831" actId="478"/>
          <ac:spMkLst>
            <pc:docMk/>
            <pc:sldMk cId="2305280308" sldId="324"/>
            <ac:spMk id="4" creationId="{5FCB929F-32C1-9843-16FA-F603CAA8110F}"/>
          </ac:spMkLst>
        </pc:spChg>
      </pc:sldChg>
      <pc:sldChg chg="delSp modSp new mod">
        <pc:chgData name="Anna Heckman" userId="85d903af-7d0f-4ba2-a980-343aecc80611" providerId="ADAL" clId="{8D1C74E9-8632-40AE-B753-9357ED9774CC}" dt="2026-04-09T23:17:36.356" v="10905" actId="20577"/>
        <pc:sldMkLst>
          <pc:docMk/>
          <pc:sldMk cId="1766069288" sldId="325"/>
        </pc:sldMkLst>
        <pc:spChg chg="mod">
          <ac:chgData name="Anna Heckman" userId="85d903af-7d0f-4ba2-a980-343aecc80611" providerId="ADAL" clId="{8D1C74E9-8632-40AE-B753-9357ED9774CC}" dt="2026-04-07T21:29:11.821" v="7537" actId="14100"/>
          <ac:spMkLst>
            <pc:docMk/>
            <pc:sldMk cId="1766069288" sldId="325"/>
            <ac:spMk id="2" creationId="{7AA8B619-B877-9993-E250-721CCA432A33}"/>
          </ac:spMkLst>
        </pc:spChg>
        <pc:spChg chg="mod">
          <ac:chgData name="Anna Heckman" userId="85d903af-7d0f-4ba2-a980-343aecc80611" providerId="ADAL" clId="{8D1C74E9-8632-40AE-B753-9357ED9774CC}" dt="2026-04-09T23:17:36.356" v="10905" actId="20577"/>
          <ac:spMkLst>
            <pc:docMk/>
            <pc:sldMk cId="1766069288" sldId="325"/>
            <ac:spMk id="3" creationId="{1CF26F3C-0817-3E9C-6B22-22411C05D71B}"/>
          </ac:spMkLst>
        </pc:spChg>
        <pc:spChg chg="del">
          <ac:chgData name="Anna Heckman" userId="85d903af-7d0f-4ba2-a980-343aecc80611" providerId="ADAL" clId="{8D1C74E9-8632-40AE-B753-9357ED9774CC}" dt="2026-04-09T16:48:33.964" v="9836" actId="478"/>
          <ac:spMkLst>
            <pc:docMk/>
            <pc:sldMk cId="1766069288" sldId="325"/>
            <ac:spMk id="4" creationId="{76033629-F7AD-BA47-9280-467966DBC8B8}"/>
          </ac:spMkLst>
        </pc:spChg>
      </pc:sldChg>
      <pc:sldChg chg="addSp delSp modSp add mod delAnim modNotesTx">
        <pc:chgData name="Anna Heckman" userId="85d903af-7d0f-4ba2-a980-343aecc80611" providerId="ADAL" clId="{8D1C74E9-8632-40AE-B753-9357ED9774CC}" dt="2026-04-09T16:47:09.500" v="9822" actId="478"/>
        <pc:sldMkLst>
          <pc:docMk/>
          <pc:sldMk cId="3782010526" sldId="326"/>
        </pc:sldMkLst>
        <pc:spChg chg="del">
          <ac:chgData name="Anna Heckman" userId="85d903af-7d0f-4ba2-a980-343aecc80611" providerId="ADAL" clId="{8D1C74E9-8632-40AE-B753-9357ED9774CC}" dt="2026-04-09T16:40:19.558" v="9791" actId="478"/>
          <ac:spMkLst>
            <pc:docMk/>
            <pc:sldMk cId="3782010526" sldId="326"/>
            <ac:spMk id="3" creationId="{B19304E0-F273-2D44-0EA0-64FAA52D4953}"/>
          </ac:spMkLst>
        </pc:spChg>
        <pc:spChg chg="mod">
          <ac:chgData name="Anna Heckman" userId="85d903af-7d0f-4ba2-a980-343aecc80611" providerId="ADAL" clId="{8D1C74E9-8632-40AE-B753-9357ED9774CC}" dt="2026-04-09T16:39:43.565" v="9781" actId="6549"/>
          <ac:spMkLst>
            <pc:docMk/>
            <pc:sldMk cId="3782010526" sldId="326"/>
            <ac:spMk id="14" creationId="{F6CF3131-F095-4801-37D3-72A1BB224ACB}"/>
          </ac:spMkLst>
        </pc:spChg>
        <pc:spChg chg="del">
          <ac:chgData name="Anna Heckman" userId="85d903af-7d0f-4ba2-a980-343aecc80611" providerId="ADAL" clId="{8D1C74E9-8632-40AE-B753-9357ED9774CC}" dt="2026-04-09T16:46:08.349" v="9815" actId="478"/>
          <ac:spMkLst>
            <pc:docMk/>
            <pc:sldMk cId="3782010526" sldId="326"/>
            <ac:spMk id="20" creationId="{D7B6E5BC-1E1A-122C-C863-93D341FB3C6D}"/>
          </ac:spMkLst>
        </pc:spChg>
        <pc:spChg chg="del mod topLvl">
          <ac:chgData name="Anna Heckman" userId="85d903af-7d0f-4ba2-a980-343aecc80611" providerId="ADAL" clId="{8D1C74E9-8632-40AE-B753-9357ED9774CC}" dt="2026-04-09T16:39:48.733" v="9784" actId="478"/>
          <ac:spMkLst>
            <pc:docMk/>
            <pc:sldMk cId="3782010526" sldId="326"/>
            <ac:spMk id="23" creationId="{CC546D0E-9CDC-DC1D-4911-F484086855F0}"/>
          </ac:spMkLst>
        </pc:spChg>
        <pc:spChg chg="mod">
          <ac:chgData name="Anna Heckman" userId="85d903af-7d0f-4ba2-a980-343aecc80611" providerId="ADAL" clId="{8D1C74E9-8632-40AE-B753-9357ED9774CC}" dt="2026-04-09T16:39:58.345" v="9786"/>
          <ac:spMkLst>
            <pc:docMk/>
            <pc:sldMk cId="3782010526" sldId="326"/>
            <ac:spMk id="27" creationId="{06A637B2-E224-91C0-8612-48DDA7C2D0DB}"/>
          </ac:spMkLst>
        </pc:spChg>
        <pc:spChg chg="mod">
          <ac:chgData name="Anna Heckman" userId="85d903af-7d0f-4ba2-a980-343aecc80611" providerId="ADAL" clId="{8D1C74E9-8632-40AE-B753-9357ED9774CC}" dt="2026-04-09T16:39:58.345" v="9786"/>
          <ac:spMkLst>
            <pc:docMk/>
            <pc:sldMk cId="3782010526" sldId="326"/>
            <ac:spMk id="28" creationId="{72D5B753-D05A-B9F6-04E7-00E819730E39}"/>
          </ac:spMkLst>
        </pc:spChg>
        <pc:spChg chg="mod">
          <ac:chgData name="Anna Heckman" userId="85d903af-7d0f-4ba2-a980-343aecc80611" providerId="ADAL" clId="{8D1C74E9-8632-40AE-B753-9357ED9774CC}" dt="2026-04-09T16:39:58.345" v="9786"/>
          <ac:spMkLst>
            <pc:docMk/>
            <pc:sldMk cId="3782010526" sldId="326"/>
            <ac:spMk id="29" creationId="{59CAB559-DE77-0F59-250E-3E18F479263A}"/>
          </ac:spMkLst>
        </pc:spChg>
        <pc:spChg chg="mod">
          <ac:chgData name="Anna Heckman" userId="85d903af-7d0f-4ba2-a980-343aecc80611" providerId="ADAL" clId="{8D1C74E9-8632-40AE-B753-9357ED9774CC}" dt="2026-04-09T16:39:58.345" v="9786"/>
          <ac:spMkLst>
            <pc:docMk/>
            <pc:sldMk cId="3782010526" sldId="326"/>
            <ac:spMk id="30" creationId="{38CE0DC1-954A-2247-6106-9219803E8D52}"/>
          </ac:spMkLst>
        </pc:spChg>
        <pc:spChg chg="add del mod">
          <ac:chgData name="Anna Heckman" userId="85d903af-7d0f-4ba2-a980-343aecc80611" providerId="ADAL" clId="{8D1C74E9-8632-40AE-B753-9357ED9774CC}" dt="2026-04-09T16:40:21.892" v="9792" actId="478"/>
          <ac:spMkLst>
            <pc:docMk/>
            <pc:sldMk cId="3782010526" sldId="326"/>
            <ac:spMk id="32" creationId="{4ECD3B8D-F004-B2DF-FF2D-197AC4331F96}"/>
          </ac:spMkLst>
        </pc:spChg>
        <pc:spChg chg="del mod">
          <ac:chgData name="Anna Heckman" userId="85d903af-7d0f-4ba2-a980-343aecc80611" providerId="ADAL" clId="{8D1C74E9-8632-40AE-B753-9357ED9774CC}" dt="2026-04-09T16:47:09.500" v="9822" actId="478"/>
          <ac:spMkLst>
            <pc:docMk/>
            <pc:sldMk cId="3782010526" sldId="326"/>
            <ac:spMk id="33" creationId="{298CAFE3-D769-CDFD-A93B-3D3128A1FF9E}"/>
          </ac:spMkLst>
        </pc:spChg>
        <pc:grpChg chg="del topLvl">
          <ac:chgData name="Anna Heckman" userId="85d903af-7d0f-4ba2-a980-343aecc80611" providerId="ADAL" clId="{8D1C74E9-8632-40AE-B753-9357ED9774CC}" dt="2026-04-09T16:39:50.057" v="9785" actId="478"/>
          <ac:grpSpMkLst>
            <pc:docMk/>
            <pc:sldMk cId="3782010526" sldId="326"/>
            <ac:grpSpMk id="18" creationId="{C3203685-822A-50BD-B918-2A7DEC33EDCA}"/>
          </ac:grpSpMkLst>
        </pc:grpChg>
        <pc:grpChg chg="del">
          <ac:chgData name="Anna Heckman" userId="85d903af-7d0f-4ba2-a980-343aecc80611" providerId="ADAL" clId="{8D1C74E9-8632-40AE-B753-9357ED9774CC}" dt="2026-04-09T16:39:44.971" v="9782" actId="478"/>
          <ac:grpSpMkLst>
            <pc:docMk/>
            <pc:sldMk cId="3782010526" sldId="326"/>
            <ac:grpSpMk id="19" creationId="{BC2A974C-EEAE-A975-960E-CEB55662DD31}"/>
          </ac:grpSpMkLst>
        </pc:grpChg>
        <pc:grpChg chg="del">
          <ac:chgData name="Anna Heckman" userId="85d903af-7d0f-4ba2-a980-343aecc80611" providerId="ADAL" clId="{8D1C74E9-8632-40AE-B753-9357ED9774CC}" dt="2026-04-09T16:39:48.733" v="9784" actId="478"/>
          <ac:grpSpMkLst>
            <pc:docMk/>
            <pc:sldMk cId="3782010526" sldId="326"/>
            <ac:grpSpMk id="22" creationId="{3B65934F-33D7-C90F-032B-855286D99AF1}"/>
          </ac:grpSpMkLst>
        </pc:grpChg>
        <pc:grpChg chg="add mod">
          <ac:chgData name="Anna Heckman" userId="85d903af-7d0f-4ba2-a980-343aecc80611" providerId="ADAL" clId="{8D1C74E9-8632-40AE-B753-9357ED9774CC}" dt="2026-04-09T16:40:27.805" v="9793" actId="1076"/>
          <ac:grpSpMkLst>
            <pc:docMk/>
            <pc:sldMk cId="3782010526" sldId="326"/>
            <ac:grpSpMk id="24" creationId="{8C795326-6B0A-D497-E3E2-EFC4BE200A90}"/>
          </ac:grpSpMkLst>
        </pc:grpChg>
        <pc:grpChg chg="mod">
          <ac:chgData name="Anna Heckman" userId="85d903af-7d0f-4ba2-a980-343aecc80611" providerId="ADAL" clId="{8D1C74E9-8632-40AE-B753-9357ED9774CC}" dt="2026-04-09T16:39:58.345" v="9786"/>
          <ac:grpSpMkLst>
            <pc:docMk/>
            <pc:sldMk cId="3782010526" sldId="326"/>
            <ac:grpSpMk id="26" creationId="{CBE200EA-82C2-2C33-5D81-D2F80D6415FC}"/>
          </ac:grpSpMkLst>
        </pc:grpChg>
        <pc:picChg chg="del">
          <ac:chgData name="Anna Heckman" userId="85d903af-7d0f-4ba2-a980-343aecc80611" providerId="ADAL" clId="{8D1C74E9-8632-40AE-B753-9357ED9774CC}" dt="2026-04-09T16:39:42.642" v="9780" actId="478"/>
          <ac:picMkLst>
            <pc:docMk/>
            <pc:sldMk cId="3782010526" sldId="326"/>
            <ac:picMk id="4" creationId="{CC59228C-38B2-C9BA-A106-F76219DC9420}"/>
          </ac:picMkLst>
        </pc:picChg>
        <pc:picChg chg="del">
          <ac:chgData name="Anna Heckman" userId="85d903af-7d0f-4ba2-a980-343aecc80611" providerId="ADAL" clId="{8D1C74E9-8632-40AE-B753-9357ED9774CC}" dt="2026-04-09T16:39:44.971" v="9782" actId="478"/>
          <ac:picMkLst>
            <pc:docMk/>
            <pc:sldMk cId="3782010526" sldId="326"/>
            <ac:picMk id="5" creationId="{07D519AE-2ABF-1980-9E40-AADD6801A0FC}"/>
          </ac:picMkLst>
        </pc:picChg>
        <pc:picChg chg="del">
          <ac:chgData name="Anna Heckman" userId="85d903af-7d0f-4ba2-a980-343aecc80611" providerId="ADAL" clId="{8D1C74E9-8632-40AE-B753-9357ED9774CC}" dt="2026-04-09T16:39:41.973" v="9779" actId="478"/>
          <ac:picMkLst>
            <pc:docMk/>
            <pc:sldMk cId="3782010526" sldId="326"/>
            <ac:picMk id="21" creationId="{20AAD6E1-27D8-4E08-C497-7758040C557E}"/>
          </ac:picMkLst>
        </pc:picChg>
        <pc:picChg chg="mod">
          <ac:chgData name="Anna Heckman" userId="85d903af-7d0f-4ba2-a980-343aecc80611" providerId="ADAL" clId="{8D1C74E9-8632-40AE-B753-9357ED9774CC}" dt="2026-04-09T16:39:58.345" v="9786"/>
          <ac:picMkLst>
            <pc:docMk/>
            <pc:sldMk cId="3782010526" sldId="326"/>
            <ac:picMk id="25" creationId="{B763B71D-E870-EED4-A975-D5D7CAA622AC}"/>
          </ac:picMkLst>
        </pc:picChg>
      </pc:sldChg>
      <pc:sldChg chg="delSp modSp add mod delAnim modAnim modNotesTx">
        <pc:chgData name="Anna Heckman" userId="85d903af-7d0f-4ba2-a980-343aecc80611" providerId="ADAL" clId="{8D1C74E9-8632-40AE-B753-9357ED9774CC}" dt="2026-04-10T00:00:08" v="11034" actId="20577"/>
        <pc:sldMkLst>
          <pc:docMk/>
          <pc:sldMk cId="3461171513" sldId="327"/>
        </pc:sldMkLst>
        <pc:spChg chg="del">
          <ac:chgData name="Anna Heckman" userId="85d903af-7d0f-4ba2-a980-343aecc80611" providerId="ADAL" clId="{8D1C74E9-8632-40AE-B753-9357ED9774CC}" dt="2026-04-09T16:47:21.438" v="9825" actId="478"/>
          <ac:spMkLst>
            <pc:docMk/>
            <pc:sldMk cId="3461171513" sldId="327"/>
            <ac:spMk id="20" creationId="{187345F7-8307-93FC-0F95-E1B31AF35372}"/>
          </ac:spMkLst>
        </pc:spChg>
        <pc:grpChg chg="mod">
          <ac:chgData name="Anna Heckman" userId="85d903af-7d0f-4ba2-a980-343aecc80611" providerId="ADAL" clId="{8D1C74E9-8632-40AE-B753-9357ED9774CC}" dt="2026-04-09T16:44:57.211" v="9814" actId="14100"/>
          <ac:grpSpMkLst>
            <pc:docMk/>
            <pc:sldMk cId="3461171513" sldId="327"/>
            <ac:grpSpMk id="22" creationId="{313111CE-F446-C59D-5AE7-C181EF13E62D}"/>
          </ac:grpSpMkLst>
        </pc:grpChg>
        <pc:picChg chg="del">
          <ac:chgData name="Anna Heckman" userId="85d903af-7d0f-4ba2-a980-343aecc80611" providerId="ADAL" clId="{8D1C74E9-8632-40AE-B753-9357ED9774CC}" dt="2026-04-09T16:40:35.869" v="9795" actId="478"/>
          <ac:picMkLst>
            <pc:docMk/>
            <pc:sldMk cId="3461171513" sldId="327"/>
            <ac:picMk id="4" creationId="{9A01CC70-B21B-6B9F-13B4-254AFB7221E4}"/>
          </ac:picMkLst>
        </pc:picChg>
        <pc:picChg chg="del">
          <ac:chgData name="Anna Heckman" userId="85d903af-7d0f-4ba2-a980-343aecc80611" providerId="ADAL" clId="{8D1C74E9-8632-40AE-B753-9357ED9774CC}" dt="2026-04-09T16:40:34.733" v="9794" actId="478"/>
          <ac:picMkLst>
            <pc:docMk/>
            <pc:sldMk cId="3461171513" sldId="327"/>
            <ac:picMk id="21" creationId="{6FBC8838-D088-BBAB-18EE-161AE255B57A}"/>
          </ac:picMkLst>
        </pc:picChg>
      </pc:sldChg>
      <pc:sldChg chg="addSp delSp modSp add mod addAnim delAnim modAnim modNotesTx">
        <pc:chgData name="Anna Heckman" userId="85d903af-7d0f-4ba2-a980-343aecc80611" providerId="ADAL" clId="{8D1C74E9-8632-40AE-B753-9357ED9774CC}" dt="2026-04-09T21:50:33.559" v="10750" actId="478"/>
        <pc:sldMkLst>
          <pc:docMk/>
          <pc:sldMk cId="147816240" sldId="328"/>
        </pc:sldMkLst>
        <pc:spChg chg="add del mod">
          <ac:chgData name="Anna Heckman" userId="85d903af-7d0f-4ba2-a980-343aecc80611" providerId="ADAL" clId="{8D1C74E9-8632-40AE-B753-9357ED9774CC}" dt="2026-04-09T21:50:33.559" v="10750" actId="478"/>
          <ac:spMkLst>
            <pc:docMk/>
            <pc:sldMk cId="147816240" sldId="328"/>
            <ac:spMk id="6" creationId="{45442369-FF70-35E1-2561-EF2CF930DE98}"/>
          </ac:spMkLst>
        </pc:spChg>
        <pc:spChg chg="del">
          <ac:chgData name="Anna Heckman" userId="85d903af-7d0f-4ba2-a980-343aecc80611" providerId="ADAL" clId="{8D1C74E9-8632-40AE-B753-9357ED9774CC}" dt="2026-04-09T21:45:46.533" v="10724" actId="478"/>
          <ac:spMkLst>
            <pc:docMk/>
            <pc:sldMk cId="147816240" sldId="328"/>
            <ac:spMk id="14" creationId="{6198190F-2EAD-CBD4-7B6F-950DF3217E8B}"/>
          </ac:spMkLst>
        </pc:spChg>
        <pc:spChg chg="del mod">
          <ac:chgData name="Anna Heckman" userId="85d903af-7d0f-4ba2-a980-343aecc80611" providerId="ADAL" clId="{8D1C74E9-8632-40AE-B753-9357ED9774CC}" dt="2026-04-09T21:45:45.148" v="10723" actId="478"/>
          <ac:spMkLst>
            <pc:docMk/>
            <pc:sldMk cId="147816240" sldId="328"/>
            <ac:spMk id="16" creationId="{3F03A6E1-E7B1-C48C-6DC8-7683FECC24F6}"/>
          </ac:spMkLst>
        </pc:spChg>
        <pc:spChg chg="del">
          <ac:chgData name="Anna Heckman" userId="85d903af-7d0f-4ba2-a980-343aecc80611" providerId="ADAL" clId="{8D1C74E9-8632-40AE-B753-9357ED9774CC}" dt="2026-04-09T21:45:48.565" v="10725" actId="478"/>
          <ac:spMkLst>
            <pc:docMk/>
            <pc:sldMk cId="147816240" sldId="328"/>
            <ac:spMk id="18" creationId="{1E580CE7-F6D8-FD3C-DB19-3F0EAFFADCCD}"/>
          </ac:spMkLst>
        </pc:spChg>
        <pc:picChg chg="add del mod">
          <ac:chgData name="Anna Heckman" userId="85d903af-7d0f-4ba2-a980-343aecc80611" providerId="ADAL" clId="{8D1C74E9-8632-40AE-B753-9357ED9774CC}" dt="2026-04-09T21:45:33.063" v="10718" actId="478"/>
          <ac:picMkLst>
            <pc:docMk/>
            <pc:sldMk cId="147816240" sldId="328"/>
            <ac:picMk id="3" creationId="{CAD8D5F8-8CE8-49B1-9AC1-267FA63C0CF9}"/>
          </ac:picMkLst>
        </pc:picChg>
        <pc:picChg chg="add del">
          <ac:chgData name="Anna Heckman" userId="85d903af-7d0f-4ba2-a980-343aecc80611" providerId="ADAL" clId="{8D1C74E9-8632-40AE-B753-9357ED9774CC}" dt="2026-04-09T21:45:34.213" v="10719" actId="478"/>
          <ac:picMkLst>
            <pc:docMk/>
            <pc:sldMk cId="147816240" sldId="328"/>
            <ac:picMk id="4" creationId="{3F879057-0DB8-58DD-C1C6-FA40F2CDB9E9}"/>
          </ac:picMkLst>
        </pc:picChg>
        <pc:picChg chg="add del">
          <ac:chgData name="Anna Heckman" userId="85d903af-7d0f-4ba2-a980-343aecc80611" providerId="ADAL" clId="{8D1C74E9-8632-40AE-B753-9357ED9774CC}" dt="2026-04-09T21:43:27.968" v="10693" actId="478"/>
          <ac:picMkLst>
            <pc:docMk/>
            <pc:sldMk cId="147816240" sldId="328"/>
            <ac:picMk id="5" creationId="{9EEAB01E-C025-E6CE-5D82-D9F262D89967}"/>
          </ac:picMkLst>
        </pc:picChg>
        <pc:picChg chg="add del">
          <ac:chgData name="Anna Heckman" userId="85d903af-7d0f-4ba2-a980-343aecc80611" providerId="ADAL" clId="{8D1C74E9-8632-40AE-B753-9357ED9774CC}" dt="2026-04-09T21:43:32.447" v="10696" actId="478"/>
          <ac:picMkLst>
            <pc:docMk/>
            <pc:sldMk cId="147816240" sldId="328"/>
            <ac:picMk id="7" creationId="{ACFF2340-FB7B-CCC3-052E-A46D98266FFE}"/>
          </ac:picMkLst>
        </pc:picChg>
        <pc:picChg chg="mod modCrop">
          <ac:chgData name="Anna Heckman" userId="85d903af-7d0f-4ba2-a980-343aecc80611" providerId="ADAL" clId="{8D1C74E9-8632-40AE-B753-9357ED9774CC}" dt="2026-04-09T21:45:41.800" v="10721" actId="12789"/>
          <ac:picMkLst>
            <pc:docMk/>
            <pc:sldMk cId="147816240" sldId="328"/>
            <ac:picMk id="8" creationId="{46FE35AF-6270-8D2C-24A5-D843F2E9E0DB}"/>
          </ac:picMkLst>
        </pc:picChg>
        <pc:picChg chg="add mod modCrop">
          <ac:chgData name="Anna Heckman" userId="85d903af-7d0f-4ba2-a980-343aecc80611" providerId="ADAL" clId="{8D1C74E9-8632-40AE-B753-9357ED9774CC}" dt="2026-04-09T21:50:18.668" v="10749" actId="14100"/>
          <ac:picMkLst>
            <pc:docMk/>
            <pc:sldMk cId="147816240" sldId="328"/>
            <ac:picMk id="11" creationId="{59783A16-B910-3F31-548D-990BECFEED73}"/>
          </ac:picMkLst>
        </pc:picChg>
        <pc:picChg chg="del mod">
          <ac:chgData name="Anna Heckman" userId="85d903af-7d0f-4ba2-a980-343aecc80611" providerId="ADAL" clId="{8D1C74E9-8632-40AE-B753-9357ED9774CC}" dt="2026-04-09T21:50:10.246" v="10745" actId="478"/>
          <ac:picMkLst>
            <pc:docMk/>
            <pc:sldMk cId="147816240" sldId="328"/>
            <ac:picMk id="1034" creationId="{554BE875-F2A2-15D3-3B01-7E50F0E431FB}"/>
          </ac:picMkLst>
        </pc:picChg>
        <pc:picChg chg="add del mod">
          <ac:chgData name="Anna Heckman" userId="85d903af-7d0f-4ba2-a980-343aecc80611" providerId="ADAL" clId="{8D1C74E9-8632-40AE-B753-9357ED9774CC}" dt="2026-04-09T21:48:45.847" v="10737" actId="478"/>
          <ac:picMkLst>
            <pc:docMk/>
            <pc:sldMk cId="147816240" sldId="328"/>
            <ac:picMk id="2050" creationId="{6FCF0594-CC20-87C3-960E-E8EE5C2324BA}"/>
          </ac:picMkLst>
        </pc:picChg>
        <pc:cxnChg chg="del">
          <ac:chgData name="Anna Heckman" userId="85d903af-7d0f-4ba2-a980-343aecc80611" providerId="ADAL" clId="{8D1C74E9-8632-40AE-B753-9357ED9774CC}" dt="2026-04-09T21:43:26.385" v="10692" actId="478"/>
          <ac:cxnSpMkLst>
            <pc:docMk/>
            <pc:sldMk cId="147816240" sldId="328"/>
            <ac:cxnSpMk id="22" creationId="{B90E08E5-493B-7D40-3C2F-111B2F4D338E}"/>
          </ac:cxnSpMkLst>
        </pc:cxnChg>
        <pc:cxnChg chg="add del">
          <ac:chgData name="Anna Heckman" userId="85d903af-7d0f-4ba2-a980-343aecc80611" providerId="ADAL" clId="{8D1C74E9-8632-40AE-B753-9357ED9774CC}" dt="2026-04-09T21:43:29.295" v="10694" actId="478"/>
          <ac:cxnSpMkLst>
            <pc:docMk/>
            <pc:sldMk cId="147816240" sldId="328"/>
            <ac:cxnSpMk id="26" creationId="{C3115A11-1397-2D05-EC40-F5FADF78BCCD}"/>
          </ac:cxnSpMkLst>
        </pc:cxnChg>
      </pc:sldChg>
    </pc:docChg>
  </pc:docChgLst>
  <pc:docChgLst>
    <pc:chgData name="Adam Weinstein" userId="9ff5916a-9953-491f-893c-1841af861b02" providerId="ADAL" clId="{24B78ABF-C298-492E-8C20-BC6DA039019D}"/>
    <pc:docChg chg="modSld">
      <pc:chgData name="Adam Weinstein" userId="9ff5916a-9953-491f-893c-1841af861b02" providerId="ADAL" clId="{24B78ABF-C298-492E-8C20-BC6DA039019D}" dt="2026-04-10T00:08:02.743" v="11" actId="20577"/>
      <pc:docMkLst>
        <pc:docMk/>
      </pc:docMkLst>
      <pc:sldChg chg="modSp mod">
        <pc:chgData name="Adam Weinstein" userId="9ff5916a-9953-491f-893c-1841af861b02" providerId="ADAL" clId="{24B78ABF-C298-492E-8C20-BC6DA039019D}" dt="2026-04-10T00:06:46.127" v="4" actId="20577"/>
        <pc:sldMkLst>
          <pc:docMk/>
          <pc:sldMk cId="2671823580" sldId="282"/>
        </pc:sldMkLst>
        <pc:spChg chg="mod">
          <ac:chgData name="Adam Weinstein" userId="9ff5916a-9953-491f-893c-1841af861b02" providerId="ADAL" clId="{24B78ABF-C298-492E-8C20-BC6DA039019D}" dt="2026-04-10T00:06:46.127" v="4" actId="20577"/>
          <ac:spMkLst>
            <pc:docMk/>
            <pc:sldMk cId="2671823580" sldId="282"/>
            <ac:spMk id="10" creationId="{59F8EBCE-111D-0B80-629E-AC70BE9CBE31}"/>
          </ac:spMkLst>
        </pc:spChg>
      </pc:sldChg>
      <pc:sldChg chg="modSp mod">
        <pc:chgData name="Adam Weinstein" userId="9ff5916a-9953-491f-893c-1841af861b02" providerId="ADAL" clId="{24B78ABF-C298-492E-8C20-BC6DA039019D}" dt="2026-04-10T00:07:07.889" v="7" actId="20577"/>
        <pc:sldMkLst>
          <pc:docMk/>
          <pc:sldMk cId="3447649565" sldId="314"/>
        </pc:sldMkLst>
        <pc:spChg chg="mod">
          <ac:chgData name="Adam Weinstein" userId="9ff5916a-9953-491f-893c-1841af861b02" providerId="ADAL" clId="{24B78ABF-C298-492E-8C20-BC6DA039019D}" dt="2026-04-10T00:07:07.889" v="7" actId="20577"/>
          <ac:spMkLst>
            <pc:docMk/>
            <pc:sldMk cId="3447649565" sldId="314"/>
            <ac:spMk id="4" creationId="{CA95501D-35AB-5675-DBD6-8D0DEE3D41D9}"/>
          </ac:spMkLst>
        </pc:spChg>
      </pc:sldChg>
      <pc:sldChg chg="modSp mod">
        <pc:chgData name="Adam Weinstein" userId="9ff5916a-9953-491f-893c-1841af861b02" providerId="ADAL" clId="{24B78ABF-C298-492E-8C20-BC6DA039019D}" dt="2026-04-10T00:08:02.743" v="11" actId="20577"/>
        <pc:sldMkLst>
          <pc:docMk/>
          <pc:sldMk cId="1766069288" sldId="325"/>
        </pc:sldMkLst>
        <pc:spChg chg="mod">
          <ac:chgData name="Adam Weinstein" userId="9ff5916a-9953-491f-893c-1841af861b02" providerId="ADAL" clId="{24B78ABF-C298-492E-8C20-BC6DA039019D}" dt="2026-04-10T00:08:02.743" v="11" actId="20577"/>
          <ac:spMkLst>
            <pc:docMk/>
            <pc:sldMk cId="1766069288" sldId="325"/>
            <ac:spMk id="3" creationId="{1CF26F3C-0817-3E9C-6B22-22411C05D71B}"/>
          </ac:spMkLst>
        </pc:spChg>
      </pc:sldChg>
    </pc:docChg>
  </pc:docChgLst>
  <pc:docChgLst>
    <pc:chgData name="Allison Zike" userId="5fada880-8a49-4f54-a12c-acadf5d43860" providerId="ADAL" clId="{C30DFDE4-B93F-4B67-8CC7-BCE96F252F03}"/>
    <pc:docChg chg="custSel modSld">
      <pc:chgData name="Allison Zike" userId="5fada880-8a49-4f54-a12c-acadf5d43860" providerId="ADAL" clId="{C30DFDE4-B93F-4B67-8CC7-BCE96F252F03}" dt="2026-04-08T02:45:49.371" v="55" actId="6549"/>
      <pc:docMkLst>
        <pc:docMk/>
      </pc:docMkLst>
      <pc:sldChg chg="modSp mod">
        <pc:chgData name="Allison Zike" userId="5fada880-8a49-4f54-a12c-acadf5d43860" providerId="ADAL" clId="{C30DFDE4-B93F-4B67-8CC7-BCE96F252F03}" dt="2026-04-08T02:30:30.790" v="48" actId="27636"/>
        <pc:sldMkLst>
          <pc:docMk/>
          <pc:sldMk cId="1450030270" sldId="271"/>
        </pc:sldMkLst>
        <pc:spChg chg="mod">
          <ac:chgData name="Allison Zike" userId="5fada880-8a49-4f54-a12c-acadf5d43860" providerId="ADAL" clId="{C30DFDE4-B93F-4B67-8CC7-BCE96F252F03}" dt="2026-04-08T02:30:30.790" v="48" actId="27636"/>
          <ac:spMkLst>
            <pc:docMk/>
            <pc:sldMk cId="1450030270" sldId="271"/>
            <ac:spMk id="9" creationId="{F74345AD-A047-A307-7E82-F32E9D9D13BE}"/>
          </ac:spMkLst>
        </pc:spChg>
      </pc:sldChg>
      <pc:sldChg chg="modSp mod">
        <pc:chgData name="Allison Zike" userId="5fada880-8a49-4f54-a12c-acadf5d43860" providerId="ADAL" clId="{C30DFDE4-B93F-4B67-8CC7-BCE96F252F03}" dt="2026-04-08T02:42:16.007" v="54" actId="20577"/>
        <pc:sldMkLst>
          <pc:docMk/>
          <pc:sldMk cId="2671823580" sldId="282"/>
        </pc:sldMkLst>
        <pc:spChg chg="mod">
          <ac:chgData name="Allison Zike" userId="5fada880-8a49-4f54-a12c-acadf5d43860" providerId="ADAL" clId="{C30DFDE4-B93F-4B67-8CC7-BCE96F252F03}" dt="2026-04-08T02:42:16.007" v="54" actId="20577"/>
          <ac:spMkLst>
            <pc:docMk/>
            <pc:sldMk cId="2671823580" sldId="282"/>
            <ac:spMk id="10" creationId="{59F8EBCE-111D-0B80-629E-AC70BE9CBE31}"/>
          </ac:spMkLst>
        </pc:spChg>
      </pc:sldChg>
      <pc:sldChg chg="modSp mod">
        <pc:chgData name="Allison Zike" userId="5fada880-8a49-4f54-a12c-acadf5d43860" providerId="ADAL" clId="{C30DFDE4-B93F-4B67-8CC7-BCE96F252F03}" dt="2026-04-08T02:45:49.371" v="55" actId="6549"/>
        <pc:sldMkLst>
          <pc:docMk/>
          <pc:sldMk cId="3967520371" sldId="300"/>
        </pc:sldMkLst>
        <pc:spChg chg="mod">
          <ac:chgData name="Allison Zike" userId="5fada880-8a49-4f54-a12c-acadf5d43860" providerId="ADAL" clId="{C30DFDE4-B93F-4B67-8CC7-BCE96F252F03}" dt="2026-04-08T02:45:49.371" v="55" actId="6549"/>
          <ac:spMkLst>
            <pc:docMk/>
            <pc:sldMk cId="3967520371" sldId="300"/>
            <ac:spMk id="2" creationId="{BDC35A2A-457E-14B0-891C-A6B58837600A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8_1550DE55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_108_1550DE55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/>
              <a:t>2013 UFMP Performance</a:t>
            </a:r>
          </a:p>
        </c:rich>
      </c:tx>
      <c:layout>
        <c:manualLayout>
          <c:xMode val="edge"/>
          <c:yMode val="edge"/>
          <c:x val="0.21078125166943282"/>
          <c:y val="1.14671685333672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00784536578096"/>
          <c:y val="0.12249336901961688"/>
          <c:w val="0.62486531413135926"/>
          <c:h val="0.79302932933257553"/>
        </c:manualLayout>
      </c:layout>
      <c:pieChart>
        <c:varyColors val="1"/>
        <c:ser>
          <c:idx val="0"/>
          <c:order val="0"/>
          <c:explosion val="2"/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2B8-4B25-AD45-109FE3074FB1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2B8-4B25-AD45-109FE3074FB1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2B8-4B25-AD45-109FE3074FB1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2B8-4B25-AD45-109FE3074FB1}"/>
              </c:ext>
            </c:extLst>
          </c:dPt>
          <c:dLbls>
            <c:dLbl>
              <c:idx val="0"/>
              <c:layout>
                <c:manualLayout>
                  <c:x val="-0.13991111421208652"/>
                  <c:y val="-1.96876423769216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A9DF033-DD02-4A94-AB26-50455605A8D4}" type="CATEGORYNAME">
                      <a:rPr lang="en-US" sz="1800">
                        <a:solidFill>
                          <a:schemeClr val="tx1"/>
                        </a:solidFill>
                      </a:rPr>
                      <a:pPr>
                        <a:defRPr sz="1800"/>
                      </a:pPr>
                      <a:t>[CATEGORY NAME]</a:t>
                    </a:fld>
                    <a:r>
                      <a:rPr lang="en-US" sz="1800" baseline="0">
                        <a:solidFill>
                          <a:schemeClr val="tx1"/>
                        </a:solidFill>
                      </a:rPr>
                      <a:t>
</a:t>
                    </a:r>
                    <a:fld id="{E5A7EE67-19D8-4325-8622-483A37BA1E95}" type="PERCENTAGE">
                      <a:rPr lang="en-US" sz="1800" baseline="0">
                        <a:solidFill>
                          <a:schemeClr val="tx1"/>
                        </a:solidFill>
                      </a:rPr>
                      <a:pPr>
                        <a:defRPr sz="1800"/>
                      </a:pPr>
                      <a:t>[PERCENTAGE]</a:t>
                    </a:fld>
                    <a:endParaRPr lang="en-US" sz="1800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2B8-4B25-AD45-109FE3074FB1}"/>
                </c:ext>
              </c:extLst>
            </c:dLbl>
            <c:dLbl>
              <c:idx val="1"/>
              <c:layout>
                <c:manualLayout>
                  <c:x val="0.14768395389053576"/>
                  <c:y val="-0.1260009112122983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FD8E568-242D-427F-A6C5-3994A00EBA11}" type="CATEGORYNAME">
                      <a:rPr lang="en-US" sz="180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>
                        <a:solidFill>
                          <a:schemeClr val="tx1"/>
                        </a:solidFill>
                      </a:rPr>
                      <a:t>
</a:t>
                    </a:r>
                    <a:fld id="{24D18302-6507-4739-9703-B5A535CF08C2}" type="PERCENTAGE">
                      <a:rPr lang="en-US" sz="1800" baseline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800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2B8-4B25-AD45-109FE3074FB1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3A0A1B0-4C7D-47B1-9CF0-85098566A08B}" type="CATEGORYNAME">
                      <a:rPr lang="en-US" sz="180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>
                        <a:solidFill>
                          <a:schemeClr val="tx1"/>
                        </a:solidFill>
                      </a:rPr>
                      <a:t>
</a:t>
                    </a:r>
                    <a:fld id="{AF61DFF1-02E9-48E7-ADCF-3C3D9A41F6ED}" type="PERCENTAGE">
                      <a:rPr lang="en-US" sz="1800" baseline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800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2B8-4B25-AD45-109FE3074FB1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C541A60-4133-4158-B0D5-F6D276DD44A2}" type="CATEGORYNAME">
                      <a:rPr lang="en-US" sz="180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>
                        <a:solidFill>
                          <a:schemeClr val="tx1"/>
                        </a:solidFill>
                      </a:rPr>
                      <a:t>
</a:t>
                    </a:r>
                    <a:fld id="{C963DFC4-F5F3-48B8-80D5-6B32948AF0AD}" type="PERCENTAGE">
                      <a:rPr lang="en-US" sz="1800" baseline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800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2B8-4B25-AD45-109FE3074F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'2013 UFMP Vision and Goals'!$I$29:$I$32</c:f>
              <c:strCache>
                <c:ptCount val="4"/>
                <c:pt idx="0">
                  <c:v>Low</c:v>
                </c:pt>
                <c:pt idx="1">
                  <c:v>Moderate</c:v>
                </c:pt>
                <c:pt idx="2">
                  <c:v>Good</c:v>
                </c:pt>
                <c:pt idx="3">
                  <c:v>Optimal</c:v>
                </c:pt>
              </c:strCache>
            </c:strRef>
          </c:cat>
          <c:val>
            <c:numRef>
              <c:f>'2013 UFMP Vision and Goals'!$J$29:$J$32</c:f>
              <c:numCache>
                <c:formatCode>General</c:formatCode>
                <c:ptCount val="4"/>
                <c:pt idx="0">
                  <c:v>11</c:v>
                </c:pt>
                <c:pt idx="1">
                  <c:v>5</c:v>
                </c:pt>
                <c:pt idx="2">
                  <c:v>4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2B8-4B25-AD45-109FE3074FB1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/>
              <a:t>2026 UFMP Performance</a:t>
            </a:r>
          </a:p>
        </c:rich>
      </c:tx>
      <c:layout>
        <c:manualLayout>
          <c:xMode val="edge"/>
          <c:yMode val="edge"/>
          <c:x val="0.15440363519095945"/>
          <c:y val="2.019252218434755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229-48B4-BCB4-A8DFE581183F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229-48B4-BCB4-A8DFE581183F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229-48B4-BCB4-A8DFE581183F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229-48B4-BCB4-A8DFE581183F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18A193A-6D88-448E-8BCF-C5E05E91D2F5}" type="CATEGORYNAME">
                      <a:rPr lang="en-US" sz="1800">
                        <a:solidFill>
                          <a:schemeClr val="tx1"/>
                        </a:solidFill>
                      </a:rPr>
                      <a:pPr>
                        <a:defRPr sz="1800"/>
                      </a:pPr>
                      <a:t>[CATEGORY NAME]</a:t>
                    </a:fld>
                    <a:r>
                      <a:rPr lang="en-US" sz="1800" baseline="0">
                        <a:solidFill>
                          <a:schemeClr val="tx1"/>
                        </a:solidFill>
                      </a:rPr>
                      <a:t>
</a:t>
                    </a:r>
                    <a:fld id="{E8885AA7-02C3-4698-93FA-DB9C3340B2DD}" type="PERCENTAGE">
                      <a:rPr lang="en-US" sz="1800" baseline="0">
                        <a:solidFill>
                          <a:schemeClr val="tx1"/>
                        </a:solidFill>
                      </a:rPr>
                      <a:pPr>
                        <a:defRPr sz="1800"/>
                      </a:pPr>
                      <a:t>[PERCENTAGE]</a:t>
                    </a:fld>
                    <a:endParaRPr lang="en-US" sz="1800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229-48B4-BCB4-A8DFE581183F}"/>
                </c:ext>
              </c:extLst>
            </c:dLbl>
            <c:dLbl>
              <c:idx val="1"/>
              <c:layout>
                <c:manualLayout>
                  <c:x val="-0.10710420832154302"/>
                  <c:y val="1.944644097974538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C2019CA-AF41-44D8-9808-99FEC0E96FE8}" type="CATEGORYNAME">
                      <a:rPr lang="en-US" sz="180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>
                        <a:solidFill>
                          <a:schemeClr val="tx1"/>
                        </a:solidFill>
                      </a:rPr>
                      <a:t>
</a:t>
                    </a:r>
                    <a:fld id="{26F06F74-96B1-4D61-A34D-66FED00E85CA}" type="PERCENTAGE">
                      <a:rPr lang="en-US" sz="1800" baseline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800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229-48B4-BCB4-A8DFE581183F}"/>
                </c:ext>
              </c:extLst>
            </c:dLbl>
            <c:dLbl>
              <c:idx val="2"/>
              <c:layout>
                <c:manualLayout>
                  <c:x val="0.10710420832154302"/>
                  <c:y val="-0.1711286806217593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363CED3-8672-4EFC-994D-364377B3E0A6}" type="CATEGORYNAME">
                      <a:rPr lang="en-US" sz="180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>
                        <a:solidFill>
                          <a:schemeClr val="tx1"/>
                        </a:solidFill>
                      </a:rPr>
                      <a:t>
</a:t>
                    </a:r>
                    <a:fld id="{D30F2F51-7CBB-4468-ADAA-601862A21737}" type="PERCENTAGE">
                      <a:rPr lang="en-US" sz="1800" baseline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800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229-48B4-BCB4-A8DFE581183F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2DAE9B2C-11D1-4A4A-95B6-E269C3286526}" type="CATEGORYNAME">
                      <a:rPr lang="en-US" sz="180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[CATEGORY NAME]</a:t>
                    </a:fld>
                    <a:r>
                      <a:rPr lang="en-US" sz="1800" baseline="0">
                        <a:solidFill>
                          <a:schemeClr val="tx1"/>
                        </a:solidFill>
                      </a:rPr>
                      <a:t>
</a:t>
                    </a:r>
                    <a:fld id="{9414768C-BBE4-4044-A53E-019AC262AD0A}" type="PERCENTAGE">
                      <a:rPr lang="en-US" sz="1800" baseline="0">
                        <a:solidFill>
                          <a:schemeClr val="tx1"/>
                        </a:solidFill>
                      </a:rPr>
                      <a:pPr>
                        <a:defRPr sz="1800">
                          <a:solidFill>
                            <a:schemeClr val="accent1"/>
                          </a:solidFill>
                        </a:defRPr>
                      </a:pPr>
                      <a:t>[PERCENTAGE]</a:t>
                    </a:fld>
                    <a:endParaRPr lang="en-US" sz="1800" baseline="0">
                      <a:solidFill>
                        <a:schemeClr val="tx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229-48B4-BCB4-A8DFE58118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'2013 UFMP Vision and Goals'!$I$29:$I$32</c:f>
              <c:strCache>
                <c:ptCount val="4"/>
                <c:pt idx="0">
                  <c:v>Low</c:v>
                </c:pt>
                <c:pt idx="1">
                  <c:v>Moderate</c:v>
                </c:pt>
                <c:pt idx="2">
                  <c:v>Good</c:v>
                </c:pt>
                <c:pt idx="3">
                  <c:v>Optimal</c:v>
                </c:pt>
              </c:strCache>
            </c:strRef>
          </c:cat>
          <c:val>
            <c:numRef>
              <c:f>'2013 UFMP Vision and Goals'!$K$29:$K$32</c:f>
              <c:numCache>
                <c:formatCode>General</c:formatCode>
                <c:ptCount val="4"/>
                <c:pt idx="0">
                  <c:v>1</c:v>
                </c:pt>
                <c:pt idx="1">
                  <c:v>8</c:v>
                </c:pt>
                <c:pt idx="2">
                  <c:v>8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229-48B4-BCB4-A8DFE581183F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C66CF154-8936-40FC-A74B-7DC2070364E0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83838882-EE53-4DB2-BF8E-B88775D1B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964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rt-climate-explorer.nemac.org/climate_graphs/?county=King%2BCounty&amp;city=Seattle%2C%20WA&amp;fips=53033&amp;lat=47.6062095&amp;lon=-122.3320708&amp;zoom=7&amp;nav=local-climate-charts&amp;id=days_tmax_gt_90f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kingcounty.gov/en/dept/executive/governance-leadership/climate-office/focus-areas/climate-preparedness/heat-tool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rtland.gov/trees/documents/eab-response-plan-june-2025/download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ufmptoolkit.net/two/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Three objectives… 1 talk about the existing urban forest where we have come in just over a decade. </a:t>
            </a:r>
          </a:p>
          <a:p>
            <a:r>
              <a:rPr lang="en-US">
                <a:cs typeface="Calibri"/>
              </a:rPr>
              <a:t>New research (NOT A CASE STUDY) that will inform our future plans</a:t>
            </a:r>
          </a:p>
          <a:p>
            <a:r>
              <a:rPr lang="en-US">
                <a:cs typeface="Calibri"/>
              </a:rPr>
              <a:t>What to expect over the next year.  </a:t>
            </a:r>
          </a:p>
          <a:p>
            <a:r>
              <a:rPr lang="en-US">
                <a:cs typeface="Calibri"/>
              </a:rPr>
              <a:t>This is council level decision making but it is Information that we want PC to consider important information so you can speak with Community members -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1225C-F8A3-47CC-BFC4-2606C6B6D72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8751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B9881-4411-06A0-2800-D5647326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30FF9F-D72E-390D-2088-9A40DE5917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86A176-32F5-688D-BC1A-2BF994CE03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008" y="4444861"/>
            <a:ext cx="5560060" cy="4683260"/>
          </a:xfrm>
        </p:spPr>
        <p:txBody>
          <a:bodyPr/>
          <a:lstStyle/>
          <a:p>
            <a:r>
              <a:rPr lang="en-US">
                <a:hlinkClick r:id="rId3"/>
              </a:rPr>
              <a:t>Climate Explorer</a:t>
            </a:r>
            <a:endParaRPr lang="en-US"/>
          </a:p>
          <a:p>
            <a:r>
              <a:rPr lang="en-US"/>
              <a:t>https://crt-climate-explorer.nemac.org/climate_graphs/?county=King%2BCounty&amp;city=Seattle%2C%20WA&amp;fips=53033&amp;lat=47.6062095&amp;lon=-122.3320708&amp;zoom=7&amp;nav=local-climate-charts&amp;id=days_tmax_gt_90f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B27A12-411C-B222-4925-79920931E6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110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Regional heat map for one of the hottest summer days.  Make point of temperature changes… and cooling at night.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2021 108 in </a:t>
            </a:r>
            <a:r>
              <a:rPr lang="en-US" sz="1200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seatac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King County heat and health data explorer tool and King county public health extreme heat responses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https://kingcounty.gov/en/dept/dph/health-safety/safety-injury-prevention/emergency-preparedness/personal-preparedness/hot-weather/extreme-heat</a:t>
            </a:r>
          </a:p>
          <a:p>
            <a:endParaRPr lang="en-US"/>
          </a:p>
          <a:p>
            <a:r>
              <a:rPr lang="en-US"/>
              <a:t>https://kingcounty.gov/en/dept/executive/governance-leadership/climate-office/focus-areas/climate-preparedness/heat-tool?utm_source=copilot.com</a:t>
            </a:r>
          </a:p>
          <a:p>
            <a:endParaRPr lang="en-US"/>
          </a:p>
          <a:p>
            <a:r>
              <a:rPr lang="en-US">
                <a:hlinkClick r:id="rId3"/>
              </a:rPr>
              <a:t>King County Heat and Health Data Explorer Tool - King County, Washington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4618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0EE26-0BEF-7CB4-4386-FDCF21405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8BB764-E888-555B-D1E7-60A0D8138A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230506-B8AA-8B52-90C9-A656DF9CC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008" y="4444861"/>
            <a:ext cx="5560060" cy="4683260"/>
          </a:xfrm>
        </p:spPr>
        <p:txBody>
          <a:bodyPr/>
          <a:lstStyle/>
          <a:p>
            <a:r>
              <a:rPr lang="en-US"/>
              <a:t>There are tools now to plan for this….  U Mass</a:t>
            </a:r>
          </a:p>
          <a:p>
            <a:r>
              <a:rPr lang="en-US"/>
              <a:t>What will climate feel like in 60 years</a:t>
            </a:r>
          </a:p>
          <a:p>
            <a:r>
              <a:rPr lang="en-US"/>
              <a:t>3 deg warmer, winters 14.7% </a:t>
            </a:r>
            <a:r>
              <a:rPr lang="en-US" err="1"/>
              <a:t>wettr</a:t>
            </a:r>
            <a:endParaRPr lang="en-US"/>
          </a:p>
          <a:p>
            <a:r>
              <a:rPr lang="en-US"/>
              <a:t>10 deg warmer and 3.8% wetter </a:t>
            </a:r>
          </a:p>
          <a:p>
            <a:r>
              <a:rPr lang="en-US"/>
              <a:t>6.7 deg warmer and 15.7 deg wetter in winter</a:t>
            </a:r>
          </a:p>
          <a:p>
            <a:endParaRPr lang="en-US"/>
          </a:p>
          <a:p>
            <a:r>
              <a:rPr lang="en-US"/>
              <a:t>https://www.umces.edu/futureurbanclimates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75E934-7098-C563-416C-5442809BBB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613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D0DE4C-C87D-01BE-CBBA-A11EF5B6F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2645E1-55C8-2C51-7E7C-3B3C983F96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FBF22E-02E2-1BCA-81C6-9CB86F080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008" y="4444861"/>
            <a:ext cx="5560060" cy="468326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66DC7E-B479-D397-B2A6-EA6388E978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764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https://www.cityofcamas.us/sites/default/files/fileattachments/parks_and_recreation/page/9532/posmp_appendices.pdf</a:t>
            </a:r>
          </a:p>
          <a:p>
            <a:endParaRPr lang="en-US"/>
          </a:p>
          <a:p>
            <a:r>
              <a:rPr lang="en-US"/>
              <a:t>For Seattle – 33% of the tree species fall in to low vulnerability category and 48% are rated as high or moderate –high vulnerability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7944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576F3-9075-6B78-C76F-BFA2D921C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536C2B-38FE-B0EC-AB34-BEA8D63B12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E969E5-D50A-4148-BE10-10BE4D77CC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NOT TREE CODE</a:t>
            </a:r>
          </a:p>
          <a:p>
            <a:endParaRPr lang="en-US"/>
          </a:p>
          <a:p>
            <a:r>
              <a:rPr lang="en-US"/>
              <a:t>Stop for questions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DAB360-3296-0E46-D478-D050FD74BF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285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85E59-7718-2396-8163-4700B301D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8700F6-2424-4B22-BF9C-AF62EF13A6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B9F45-77D5-5BF8-7FE3-26EB8B457B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 year</a:t>
            </a:r>
          </a:p>
          <a:p>
            <a:r>
              <a:rPr lang="en-US"/>
              <a:t>High Level Management Document</a:t>
            </a:r>
          </a:p>
          <a:p>
            <a:r>
              <a:rPr lang="en-US"/>
              <a:t>No tree Code Focus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BBD0F6-FE68-9345-CE8C-7A4CDED41B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3789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74EA7-1BB2-CE6B-B2CA-A87D72E5B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7088AD-6982-3767-421A-D9E88E0F5B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FC6FDB-71AB-41EC-D24F-67E819D8FB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0D319D-956E-83B3-C962-32C22E0CFA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5658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F6ED0-B828-DB18-7B3B-8C7C74944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F52EEF-0C40-F0B8-926D-DF30E9696E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5A3E7F-3FEA-D5A1-1E33-8FEA6DE7C8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TIME SKILL RESOURCES</a:t>
            </a:r>
          </a:p>
          <a:p>
            <a:pPr defTabSz="924916">
              <a:defRPr/>
            </a:pPr>
            <a:r>
              <a:rPr lang="en-US"/>
              <a:t>Sustainable – Ecological, Economic, Social</a:t>
            </a:r>
          </a:p>
          <a:p>
            <a:pPr defTabSz="924916">
              <a:defRPr/>
            </a:pPr>
            <a:endParaRPr lang="en-US"/>
          </a:p>
          <a:p>
            <a:pPr defTabSz="924916">
              <a:defRPr/>
            </a:pPr>
            <a:r>
              <a:rPr lang="en-US"/>
              <a:t>ADDED pros AND Surface water plan</a:t>
            </a:r>
          </a:p>
          <a:p>
            <a:endParaRPr lang="en-US"/>
          </a:p>
          <a:p>
            <a:r>
              <a:rPr lang="en-US"/>
              <a:t>6ywp is the Technical implementation plan – Internal…. </a:t>
            </a:r>
          </a:p>
          <a:p>
            <a:r>
              <a:rPr lang="en-US" b="1"/>
              <a:t>SCE-2 Plant, protect, enhance, and restore trees and vegetation in the natural and built environment to abate noise, calm traffic, improve air quality, sequester carbon, and ensure resilience to climate impacts.</a:t>
            </a:r>
          </a:p>
          <a:p>
            <a:endParaRPr lang="en-US" b="1"/>
          </a:p>
          <a:p>
            <a:r>
              <a:rPr lang="en-US" b="1"/>
              <a:t>LU-7 Protect and enhance Kirkland’s natural resources.</a:t>
            </a:r>
          </a:p>
          <a:p>
            <a:endParaRPr lang="en-US" b="1"/>
          </a:p>
          <a:p>
            <a:r>
              <a:rPr lang="en-US" b="1"/>
              <a:t>PR-3 Protect, preserve, and restore the natural environment for current and future generations</a:t>
            </a:r>
          </a:p>
          <a:p>
            <a:endParaRPr lang="en-US" b="1"/>
          </a:p>
          <a:p>
            <a:pPr rtl="0" eaLnBrk="1" fontAlgn="t" latinLnBrk="0" hangingPunct="1"/>
            <a:r>
              <a:rPr lang="en-US" b="1"/>
              <a:t>Goals in the 2013 UFMP</a:t>
            </a:r>
            <a:endParaRPr lang="en-US"/>
          </a:p>
          <a:p>
            <a:pPr rtl="0" eaLnBrk="1" fontAlgn="t" latinLnBrk="0" hangingPunct="1"/>
            <a:r>
              <a:rPr lang="en-US" b="1"/>
              <a:t>DOCUMENT KIRKLANDS URBAN FOREST ASSET</a:t>
            </a:r>
            <a:endParaRPr lang="en-US"/>
          </a:p>
          <a:p>
            <a:pPr rtl="0" eaLnBrk="1" fontAlgn="t" latinLnBrk="0" hangingPunct="1"/>
            <a:r>
              <a:rPr lang="en-US" b="1"/>
              <a:t>PROTECT, MAINTAIN, AND ENHANCE  KIRKLANDS URBAN FOREST</a:t>
            </a:r>
            <a:endParaRPr lang="en-US"/>
          </a:p>
          <a:p>
            <a:pPr rtl="0" eaLnBrk="1" fontAlgn="t" latinLnBrk="0" hangingPunct="1"/>
            <a:r>
              <a:rPr lang="en-US" b="1"/>
              <a:t>BUILD AN URBAN FOREST PROGRAM</a:t>
            </a:r>
            <a:endParaRPr lang="en-US"/>
          </a:p>
          <a:p>
            <a:pPr rtl="0" eaLnBrk="1" fontAlgn="t" latinLnBrk="0" hangingPunct="1"/>
            <a:r>
              <a:rPr lang="en-US" b="1"/>
              <a:t>PROMOTE STEWARDSHIP OF THE URBAN FOREST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0291B2-E3C2-E60D-2608-39260C6328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4683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These recommendations have come from the tree inventory</a:t>
            </a:r>
          </a:p>
          <a:p>
            <a:endParaRPr lang="en-US"/>
          </a:p>
          <a:p>
            <a:r>
              <a:rPr lang="en-US"/>
              <a:t>Change language for red –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803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Direct and indirect benefits – </a:t>
            </a:r>
          </a:p>
          <a:p>
            <a:endParaRPr lang="en-US"/>
          </a:p>
          <a:p>
            <a:r>
              <a:rPr lang="en-US"/>
              <a:t>Storm water – 250K in benefits per year from our street trees. based on consultant program calculations</a:t>
            </a:r>
          </a:p>
          <a:p>
            <a:pPr defTabSz="924916">
              <a:defRPr/>
            </a:pPr>
            <a:r>
              <a:rPr lang="en-US"/>
              <a:t>Some are not directly measurable – and do not have systems to connect to monetary value </a:t>
            </a:r>
          </a:p>
          <a:p>
            <a:r>
              <a:rPr lang="en-US"/>
              <a:t>https://www.nature.org/en-us/about-us/where-we-work/united-states/washington/stories-in-washington/voice-for-healthy-urban-trees/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3601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773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431B2-7CFE-C27A-8468-CA382AA92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8A698E-EF70-D087-62D1-892F25AAC3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12A4C1-278D-B160-CDA5-F98AFD0CF6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2014 data from KC –Plan-It- Geo  not collected. DOH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89A29C-DDC5-1241-54B0-32A9C28E73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593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8392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7750D-3D48-B02B-49A1-70A5D3508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7005D2-AC88-D77A-4D8C-5AA6099D7B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AE6033-5376-E529-E2F5-98D4AFFB5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008" y="4444861"/>
            <a:ext cx="5560060" cy="4683260"/>
          </a:xfrm>
        </p:spPr>
        <p:txBody>
          <a:bodyPr/>
          <a:lstStyle/>
          <a:p>
            <a:r>
              <a:rPr lang="en-US"/>
              <a:t>In 2002… Emarald ash borer discovered. – Nobody was ready – but we have learned a lot since then</a:t>
            </a:r>
          </a:p>
          <a:p>
            <a:pPr defTabSz="924916">
              <a:defRPr/>
            </a:pPr>
            <a:r>
              <a:rPr lang="en-US"/>
              <a:t>In St Paul 2009 -  26,000 ROW ash trees… Over 1/3 </a:t>
            </a:r>
            <a:r>
              <a:rPr lang="en-US" err="1"/>
              <a:t>oftheir</a:t>
            </a:r>
            <a:r>
              <a:rPr lang="en-US"/>
              <a:t> urban tree canopy </a:t>
            </a:r>
          </a:p>
          <a:p>
            <a:r>
              <a:rPr lang="en-US"/>
              <a:t>BOND - to remove and replace 15 years  - just finished last year.</a:t>
            </a:r>
          </a:p>
          <a:p>
            <a:r>
              <a:rPr lang="en-US"/>
              <a:t>Silver lining</a:t>
            </a:r>
          </a:p>
          <a:p>
            <a:pPr defTabSz="924916">
              <a:defRPr/>
            </a:pPr>
            <a:r>
              <a:rPr lang="en-US"/>
              <a:t>Since 2002 EAB has worked its way across the country </a:t>
            </a:r>
          </a:p>
          <a:p>
            <a:pPr defTabSz="924916">
              <a:defRPr/>
            </a:pPr>
            <a:r>
              <a:rPr lang="en-US"/>
              <a:t>Confirmed in Portland and in Vancouver  1.5 Years ago</a:t>
            </a:r>
          </a:p>
          <a:p>
            <a:pPr defTabSz="924916">
              <a:defRPr/>
            </a:pPr>
            <a:r>
              <a:rPr lang="en-US"/>
              <a:t>Portland has a response plan - . </a:t>
            </a:r>
          </a:p>
          <a:p>
            <a:r>
              <a:rPr lang="en-US">
                <a:hlinkClick r:id="rId3"/>
              </a:rPr>
              <a:t>Portland Parks &amp; Recreation Emerald Ash Borer Response Plan</a:t>
            </a:r>
            <a:r>
              <a:rPr lang="en-US"/>
              <a:t>   - </a:t>
            </a:r>
          </a:p>
          <a:p>
            <a:r>
              <a:rPr lang="en-US"/>
              <a:t>1% of urban forest -  10,000 ROW and landscaped park trees, 16,000 private </a:t>
            </a:r>
          </a:p>
          <a:p>
            <a:r>
              <a:rPr lang="en-US"/>
              <a:t>68K in natural areas. 96K ash trees in Portland </a:t>
            </a:r>
          </a:p>
          <a:p>
            <a:r>
              <a:rPr lang="en-US"/>
              <a:t>Kirkland is lucky 700 ash… </a:t>
            </a:r>
          </a:p>
          <a:p>
            <a:r>
              <a:rPr lang="en-US"/>
              <a:t>between 1000 and 2000 for removal and replacement costs could be over 1 million dollars </a:t>
            </a:r>
          </a:p>
          <a:p>
            <a:r>
              <a:rPr lang="en-US"/>
              <a:t>Imagine if this happened to Douglas fir.  Now with our data we can show we have good distribution of trees species, with an emphasis on natives. </a:t>
            </a:r>
          </a:p>
          <a:p>
            <a:r>
              <a:rPr lang="en-US"/>
              <a:t>We do still have 6700 DF in the inventory (13%)</a:t>
            </a:r>
          </a:p>
          <a:p>
            <a:r>
              <a:rPr lang="en-US"/>
              <a:t>Spokane – 200 large ponderosa pine trees THIS WINTER – </a:t>
            </a:r>
          </a:p>
          <a:p>
            <a:r>
              <a:rPr lang="en-US" b="1"/>
              <a:t>When we have stresses that impact our Urban Forest we want to be prepared…. </a:t>
            </a:r>
          </a:p>
          <a:p>
            <a:r>
              <a:rPr lang="en-US" b="1"/>
              <a:t>One of the Ways we can be better prepared is through focusing goals in our UFMP and work plan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3EA05C-73FB-E4C3-0B47-3976B57180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0812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916">
              <a:defRPr/>
            </a:pPr>
            <a:r>
              <a:rPr lang="en-US"/>
              <a:t>https://www.researchgate.net/publication/305000062_Honoring_the_past_and_celebrating_the_present_100_years_of_research_at_Rocky_Mountain_National_Park</a:t>
            </a:r>
          </a:p>
          <a:p>
            <a:pPr defTabSz="924916">
              <a:defRPr/>
            </a:pPr>
            <a:endParaRPr lang="en-US"/>
          </a:p>
          <a:p>
            <a:r>
              <a:rPr lang="en-US"/>
              <a:t>1986   RMNP Ashton et Al 2016</a:t>
            </a:r>
          </a:p>
          <a:p>
            <a:endParaRPr lang="en-US"/>
          </a:p>
          <a:p>
            <a:r>
              <a:rPr lang="en-US"/>
              <a:t>TALK ABOUT EFFICIENCY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0725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hlinkClick r:id="rId3"/>
              </a:rPr>
              <a:t>two | Urban Forest Management Plan Toolkit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7307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FC79C4-457A-7FA9-C345-641966BD8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99ADCE-3609-E5F9-EEAA-7B55EB23FE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C18D1A-BEF2-73D3-EECE-FF8FC077FB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All choices are valid and will provide forward momentum for the next 6 years</a:t>
            </a:r>
          </a:p>
          <a:p>
            <a:r>
              <a:rPr lang="en-US"/>
              <a:t>Leverage community to improve ownership</a:t>
            </a:r>
          </a:p>
          <a:p>
            <a:endParaRPr lang="en-US"/>
          </a:p>
          <a:p>
            <a:r>
              <a:rPr lang="en-US"/>
              <a:t>Canopy cover in XX neighborhoods.  Neighborhood cover minus public spaces… tree count, canopy in Critical areas…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2ADEC-B6EB-2209-BB28-D8FA73B92D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53113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36496-3E44-EC1D-D75E-22CE09FA9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0F33B3-C16D-9E64-7752-218A29C53A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3B2A0C-8687-1A56-AB7D-D88E45A7D7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All choices are valid and will provide forward momentum for the next 6 years</a:t>
            </a:r>
          </a:p>
          <a:p>
            <a:endParaRPr lang="en-US"/>
          </a:p>
          <a:p>
            <a:r>
              <a:rPr lang="en-US" b="1"/>
              <a:t>All options lead to the same overarching deliverable</a:t>
            </a:r>
          </a:p>
          <a:p>
            <a:r>
              <a:rPr lang="en-US" sz="1100"/>
              <a:t>Each option has different costs and benefits</a:t>
            </a:r>
          </a:p>
          <a:p>
            <a:endParaRPr lang="en-US"/>
          </a:p>
          <a:p>
            <a:r>
              <a:rPr lang="en-US"/>
              <a:t>Time – Skill/Knowledge – Resources</a:t>
            </a:r>
          </a:p>
          <a:p>
            <a:endParaRPr lang="en-US"/>
          </a:p>
          <a:p>
            <a:endParaRPr lang="en-US"/>
          </a:p>
          <a:p>
            <a:r>
              <a:rPr lang="en-US"/>
              <a:t>WHERE TO TALK ABOUT FUNDING?  Regional and National?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6DAF84-3F5D-B4A7-9EF8-B6B0753B41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2173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B2BED-5487-22E6-D209-9F613EBA0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FFDC29-A3AA-A7C2-A76F-CA9D6915BF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0C8FA8-6685-6DFE-E01A-584C6938AE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4916">
              <a:defRPr/>
            </a:pPr>
            <a:r>
              <a:rPr lang="en-US"/>
              <a:t>UFMP </a:t>
            </a:r>
            <a:r>
              <a:rPr lang="en-US" err="1"/>
              <a:t>Tookit</a:t>
            </a:r>
            <a:r>
              <a:rPr lang="en-US"/>
              <a:t> – </a:t>
            </a:r>
          </a:p>
          <a:p>
            <a:pPr defTabSz="924916">
              <a:defRPr/>
            </a:pPr>
            <a:r>
              <a:rPr lang="en-US"/>
              <a:t>What has changed since the last bit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C6A28D-460C-4E6F-0DAB-1514C27517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4154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955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Canopy cover is only one part.  </a:t>
            </a:r>
          </a:p>
          <a:p>
            <a:r>
              <a:rPr lang="en-US"/>
              <a:t>41% canopy to 37% canopy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0833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0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ED549-F475-39A4-808C-C176AA205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33DC12-D727-DC78-B220-A02CEC064F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5580B7-08E1-7C52-04C0-C66A1A8EEE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Do we have a healthy urban forest? Size diversity is close.</a:t>
            </a:r>
          </a:p>
          <a:p>
            <a:r>
              <a:rPr lang="en-US"/>
              <a:t>“Ideal is a forest based assessment where all the small trees have potential to grow large</a:t>
            </a:r>
          </a:p>
          <a:p>
            <a:r>
              <a:rPr lang="en-US"/>
              <a:t>0=6 inch bucket looks good but that is still a few thousand trees needed to be planted over the next 5 years to make up the difference. </a:t>
            </a:r>
          </a:p>
          <a:p>
            <a:r>
              <a:rPr lang="en-US"/>
              <a:t> </a:t>
            </a:r>
            <a:r>
              <a:rPr lang="en-US" sz="1200"/>
              <a:t>Each “bucket” of trees takes 10-20 years to reach the next size. </a:t>
            </a:r>
          </a:p>
          <a:p>
            <a:r>
              <a:rPr lang="en-US" sz="1200"/>
              <a:t>We have a good number of old large trees but more provide greater benefits </a:t>
            </a:r>
          </a:p>
          <a:p>
            <a:r>
              <a:rPr lang="en-US" sz="1200"/>
              <a:t>We should be planting many more trees now to increase the &lt;6” bucket. </a:t>
            </a:r>
          </a:p>
          <a:p>
            <a:r>
              <a:rPr lang="en-US"/>
              <a:t> 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E026FE-60FA-E45B-7529-4F3C99C9AF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975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C8ABE-1046-92FB-E79F-0CD98A396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541086-1FFB-F87E-D04C-058A4E3ED6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773DD9-4E47-FE13-51D8-7A6D386D05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pPr defTabSz="924916">
              <a:defRPr/>
            </a:pPr>
            <a:r>
              <a:rPr lang="en-US"/>
              <a:t>We have good species diversity for the PNW and good size distribution Note Douglas fir 6700 DF in the inventory (13%)  </a:t>
            </a:r>
          </a:p>
          <a:p>
            <a:pPr>
              <a:defRPr/>
            </a:pPr>
            <a:r>
              <a:rPr lang="en-US"/>
              <a:t>and add in Kirkland species  (10 20 30 rule)</a:t>
            </a:r>
          </a:p>
          <a:p>
            <a:pPr defTabSz="924916">
              <a:defRPr/>
            </a:pPr>
            <a:r>
              <a:rPr lang="en-US"/>
              <a:t>We don’t have to worry about threats like hurricanes, tornadoes, ice storms and west of the mountains, rarely fire, however we do have to worry about climate change – and pests. 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750C7B-D4F1-45B0-3018-EBB51E61B9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631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1381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008" y="4444861"/>
            <a:ext cx="5560060" cy="4047530"/>
          </a:xfrm>
        </p:spPr>
        <p:txBody>
          <a:bodyPr/>
          <a:lstStyle/>
          <a:p>
            <a:r>
              <a:rPr lang="en-US"/>
              <a:t>What is going well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en-US"/>
              <a:t>GKP MODEL for potential other programs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en-US"/>
              <a:t>Data – Change over time, and updatable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en-US"/>
              <a:t>Qualifications from implementation through management. 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en-US"/>
              <a:t>PW and parks have combined for projects using the spider lift, or when 2 arborists were needed for safety and productivity. 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en-US"/>
              <a:t>My predecessors work on updating the tree code – we are used often as an example.  And my experience with communities across the nation – we do great work with Implementation! We have Data we can assess to adapt and improve.   </a:t>
            </a:r>
          </a:p>
          <a:p>
            <a:r>
              <a:rPr lang="en-US"/>
              <a:t>Tree city USA growth awards, evergreen community  - part of the development of the UCFS accreditation. </a:t>
            </a:r>
          </a:p>
          <a:p>
            <a:pPr marL="173422" indent="-173422">
              <a:buFont typeface="Arial" panose="020B0604020202020204" pitchFamily="34" charset="0"/>
              <a:buChar char="•"/>
            </a:pPr>
            <a:r>
              <a:rPr lang="en-US"/>
              <a:t>Improvements</a:t>
            </a:r>
          </a:p>
          <a:p>
            <a:pPr lvl="1"/>
            <a:r>
              <a:rPr lang="en-US" sz="1000"/>
              <a:t>reduce staff turnover</a:t>
            </a:r>
          </a:p>
          <a:p>
            <a:pPr lvl="1"/>
            <a:r>
              <a:rPr lang="en-US" sz="1000"/>
              <a:t>increase tree-specific communication and collaboration</a:t>
            </a:r>
          </a:p>
          <a:p>
            <a:pPr lvl="1"/>
            <a:r>
              <a:rPr lang="en-US"/>
              <a:t>develop long-term education and partnership opportunities</a:t>
            </a:r>
          </a:p>
          <a:p>
            <a:pPr lvl="1"/>
            <a:r>
              <a:rPr lang="en-US"/>
              <a:t>build trust, build ownership</a:t>
            </a:r>
          </a:p>
          <a:p>
            <a:r>
              <a:rPr lang="en-US"/>
              <a:t>One time events, vs something that transcends the individual that invested in it.   Like GKP</a:t>
            </a:r>
          </a:p>
          <a:p>
            <a:pPr lvl="1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43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Before we look forward are there any questions about our past plan, performance, and accomplishments?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2100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E5A9D0-DB66-C82C-C60F-879357349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C344E3-7DCF-8BD6-531E-791451FE67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B9ECC0-AE79-F547-6D48-6EEC28B28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008" y="4444861"/>
            <a:ext cx="5560060" cy="4683260"/>
          </a:xfrm>
        </p:spPr>
        <p:txBody>
          <a:bodyPr/>
          <a:lstStyle/>
          <a:p>
            <a:r>
              <a:rPr lang="en-US"/>
              <a:t>Urban street trees</a:t>
            </a:r>
          </a:p>
          <a:p>
            <a:r>
              <a:rPr lang="en-US"/>
              <a:t>https://www.instagram.com/ecosia/p/DLmYNucoRs-/</a:t>
            </a:r>
          </a:p>
          <a:p>
            <a:r>
              <a:rPr lang="en-US"/>
              <a:t>Reprinted in </a:t>
            </a:r>
            <a:r>
              <a:rPr lang="en-US" err="1"/>
              <a:t>architectanddesign</a:t>
            </a:r>
            <a:endParaRPr lang="en-US"/>
          </a:p>
          <a:p>
            <a:endParaRPr lang="en-US"/>
          </a:p>
          <a:p>
            <a:r>
              <a:rPr lang="en-US"/>
              <a:t>Pavement 141.8, 88.7 thermal imaging in Melborn </a:t>
            </a:r>
            <a:r>
              <a:rPr lang="en-US" err="1"/>
              <a:t>Austraila</a:t>
            </a:r>
            <a:r>
              <a:rPr lang="en-US"/>
              <a:t> – pavement temps.</a:t>
            </a:r>
          </a:p>
          <a:p>
            <a:endParaRPr lang="en-US"/>
          </a:p>
          <a:p>
            <a:r>
              <a:rPr lang="en-US"/>
              <a:t>Suburban house photos</a:t>
            </a:r>
          </a:p>
          <a:p>
            <a:r>
              <a:rPr lang="en-US"/>
              <a:t>https://www.threads.com/@thetransitguy/post/DVMb6HMFQsa/media?hl=en</a:t>
            </a:r>
          </a:p>
          <a:p>
            <a:r>
              <a:rPr lang="en-US"/>
              <a:t>https://www.lzgardener.com/blog/2015/10/7/good-things-grow-on-trees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BD370-39FA-C478-4009-8261AA4BA5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38882-EE53-4DB2-BF8E-B88775D1BE2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30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036C3-E873-DCB8-66A5-599A2771E9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FEC10D-B989-516B-6F9E-F4531B92B7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7F5FFF-CADF-7178-0C06-847C98499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3E778-890C-4204-9570-54C28C737293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13547-80C9-DFFC-5812-510E4F2D3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D9AC0-0723-0A6E-B265-98A88C97A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479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22773-5291-37DE-C959-C2F235065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518691-BF65-B51C-ECE8-11EC2F4005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43EADD-C81F-6753-E06C-6895D257F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56E5E-BDCC-4A2A-8377-07FB9D115EEB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CBC6AE-AF07-EAFE-8BBB-29466D85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195305-A918-CE85-8EFA-884CC261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414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B5D1E2-89BD-D9B1-A2D9-F54851218E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620C52-D52B-C5D3-220B-67201CDB2E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967E3-330F-C26C-8239-544A00770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2FE3E-E5E1-4554-B89F-E36FD5689C56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F3251-C165-5041-BF02-AE71D4341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D7D32-5E7F-F81F-1624-4892ED6E4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4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AEA20-FA8F-C54C-C39D-403CD3DAA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E41852-56AC-D83B-8CA6-B805C05F2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B7FB5-8E08-63BC-FFCC-3836B4FE1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8278C-B39E-4698-BE3E-4BAB6B9B9B13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83C59-8D1C-4816-729F-5861D35B1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50D46-54C4-2D2E-D398-0162AD983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929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F4C24-74E2-BD36-2789-FE899599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FEFB83-DD80-09A9-1346-553448164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948142-BEBD-50F4-BED0-E5727A8E7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1AE72-20C9-43D1-902F-9DBCCA998DA5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AA368B-43E2-8C54-406F-B491C20A5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E7811-0D36-9D88-A77E-8D3E0515C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90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BDF9A-097F-BA24-8DD7-DE2F4BF97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A13E2-A235-DD1A-0201-A8D6F117FB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5A3C86-F07B-481E-554B-15281A8F61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68B860-6F7B-F6BB-6576-8BEBD1DF3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C04D6-EBD5-4415-841E-1D84EEF6D0CE}" type="datetime1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D2AF54-DF65-C7E9-6C5C-CF695CA69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B6FD8-6EF9-72C8-DF95-0A1F41A78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066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5E17D-C678-68AF-6F24-8E1D6F12A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6EA31-A7D1-B0FC-0E5A-EB94ADAE5D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278EB3-38FE-3C24-1502-50CD146F63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2EE14D-E334-0427-4D64-0B4728AA17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16A6B9-C29B-9700-7E88-25164D47FB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F986CE-8613-5097-E8FE-13896CE23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0329C-A1FC-45C8-BE65-296AD613218B}" type="datetime1">
              <a:rPr lang="en-US" smtClean="0"/>
              <a:t>4/9/2026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833209-EE57-B8D4-EC18-7A766A41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0D7E32-EDC5-AE87-2727-485C281B0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022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B01E2-9429-5C3B-BC52-051E957CA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2D5AB3-6EAB-6B24-23EA-5FF5FE7426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61D74-58AC-4530-A1FF-61F83958E81F}" type="datetime1">
              <a:rPr lang="en-US" smtClean="0"/>
              <a:t>4/9/2026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9D4D89-7DF6-C205-74B6-D00D292CB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07DE7C-8251-3296-1E88-41A4C911E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340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6029CF-FF0D-BB7C-EC6E-445FCDA1E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40135-8D0F-4B8B-8C61-6A586B78AF4F}" type="datetime1">
              <a:rPr lang="en-US" smtClean="0"/>
              <a:t>4/9/2026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1FA357-94D7-01DE-4239-6FC9C1396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154D91-DD8C-7F0B-443B-7F4EA86DD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824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F4502-BD61-772F-1D22-B4A2C7925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C3318-F3B9-FAC6-3F32-66A334CAF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8D2EDA-E94C-50FF-2D21-4892C3F79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1D9796-E0D7-E25A-D104-7E78ACAA6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71A3F-2ACA-4E22-83C4-CE7132EE9E77}" type="datetime1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6D002B-39A8-2616-8A3E-3404BB2A8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F3BC2-FCC3-9DB5-D656-571B8F34B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220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29AF4-D54E-E41E-740E-17FA15CF7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EDD8AC-E6AE-A7D5-7038-DDE2370E32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1A09AD-F345-2607-4DF8-7446FE1584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28D3A-F461-702D-4DA0-1712A568B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6B33F-57DA-4C21-9559-961DDEC3C98A}" type="datetime1">
              <a:rPr lang="en-US" smtClean="0"/>
              <a:t>4/9/2026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7058EE-9011-9666-ECE9-6413060B9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8FE379-DE0D-1D16-D37C-D1C125FA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84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A7A9F9-8103-0BC8-5CB1-E919601EB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2DA7E5-3CDE-BA5C-5FF2-32B461CB16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C43B43-CEB4-EE7C-126F-CECF5422A8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64180F-3D7F-4ED8-B3BF-EFFEEF85F743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3FE4C-2AF7-7C9B-93AD-DFEF7BBEC9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46A5F-E9B2-E4D1-009F-7BFD12259A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32F92D-0FFD-42BD-9DD8-7F7C031DFC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680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3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tradkontoret.se/yggdrasil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bsi.e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5F75C7-93BD-EBC9-5B76-9B4D8181C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59551"/>
            <a:ext cx="12192000" cy="2984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B24F16-9F31-D878-F553-20FC0825550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768" b="57334"/>
          <a:stretch>
            <a:fillRect/>
          </a:stretch>
        </p:blipFill>
        <p:spPr>
          <a:xfrm>
            <a:off x="-1" y="-129"/>
            <a:ext cx="12191999" cy="2984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37245E-0E17-BA45-4A35-E9C0D1CB6A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685677"/>
            <a:ext cx="12034425" cy="883680"/>
          </a:xfrm>
        </p:spPr>
        <p:txBody>
          <a:bodyPr>
            <a:noAutofit/>
          </a:bodyPr>
          <a:lstStyle/>
          <a:p>
            <a:br>
              <a:rPr lang="en-US" sz="4400" b="1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D155345-EC93-895B-200B-7BF988FE51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83" y="389981"/>
            <a:ext cx="1179375" cy="1179375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74345AD-A047-A307-7E82-F32E9D9D13BE}"/>
              </a:ext>
            </a:extLst>
          </p:cNvPr>
          <p:cNvSpPr txBox="1">
            <a:spLocks/>
          </p:cNvSpPr>
          <p:nvPr/>
        </p:nvSpPr>
        <p:spPr>
          <a:xfrm>
            <a:off x="1336943" y="1122361"/>
            <a:ext cx="9540854" cy="504996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2026 STATE OF THE URBAN FOREST &amp; UFMP UPDATE</a:t>
            </a:r>
          </a:p>
          <a:p>
            <a:endParaRPr lang="en-US" sz="3600"/>
          </a:p>
          <a:p>
            <a:endParaRPr lang="en-US" sz="3600"/>
          </a:p>
          <a:p>
            <a:r>
              <a:rPr lang="en-US" sz="4600"/>
              <a:t>Planning Commission Meeting</a:t>
            </a:r>
          </a:p>
          <a:p>
            <a:r>
              <a:rPr lang="en-US" sz="4600"/>
              <a:t> April 9, 2026</a:t>
            </a:r>
          </a:p>
          <a:p>
            <a:endParaRPr lang="en-US" sz="4600"/>
          </a:p>
          <a:p>
            <a:r>
              <a:rPr lang="en-US" sz="3800"/>
              <a:t>Anna Heckman, Environmental Program Coordinator</a:t>
            </a:r>
          </a:p>
          <a:p>
            <a:r>
              <a:rPr lang="en-US" sz="2600"/>
              <a:t>Board Certified Master Arborist, Certified Urban and Community Forester</a:t>
            </a:r>
          </a:p>
        </p:txBody>
      </p:sp>
    </p:spTree>
    <p:extLst>
      <p:ext uri="{BB962C8B-B14F-4D97-AF65-F5344CB8AC3E}">
        <p14:creationId xmlns:p14="http://schemas.microsoft.com/office/powerpoint/2010/main" val="1450030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15912-FCAC-9F52-2B9E-0EC479998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E002664-666B-B3F7-3200-BF7CFB119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000" b="1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FD58F1B3-5152-7D16-6177-4AB17398D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0652"/>
            <a:ext cx="10515600" cy="877528"/>
          </a:xfrm>
        </p:spPr>
        <p:txBody>
          <a:bodyPr>
            <a:normAutofit/>
          </a:bodyPr>
          <a:lstStyle/>
          <a:p>
            <a:r>
              <a:rPr lang="en-US"/>
              <a:t>Climate Prediction Applications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F5E4E22-3240-7B33-094C-D105E0DC4279}"/>
              </a:ext>
            </a:extLst>
          </p:cNvPr>
          <p:cNvGrpSpPr/>
          <p:nvPr/>
        </p:nvGrpSpPr>
        <p:grpSpPr>
          <a:xfrm>
            <a:off x="0" y="1677021"/>
            <a:ext cx="12192000" cy="5209962"/>
            <a:chOff x="-6988" y="1920449"/>
            <a:chExt cx="12096204" cy="4937423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0D948EE1-5EF3-D6BF-6038-B51C731E9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5560" t="35894" r="12820" b="24919"/>
            <a:stretch>
              <a:fillRect/>
            </a:stretch>
          </p:blipFill>
          <p:spPr>
            <a:xfrm>
              <a:off x="897887" y="1920449"/>
              <a:ext cx="11191329" cy="493742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0A65C679-90F4-23C8-CCA0-1F6479CEC4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760" t="35634" r="93874" b="25179"/>
            <a:stretch>
              <a:fillRect/>
            </a:stretch>
          </p:blipFill>
          <p:spPr>
            <a:xfrm>
              <a:off x="-6988" y="1920868"/>
              <a:ext cx="904875" cy="4908923"/>
            </a:xfrm>
            <a:prstGeom prst="rect">
              <a:avLst/>
            </a:prstGeom>
          </p:spPr>
        </p:pic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429951D0-DC76-308B-50F8-0F9AA1DA966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2988" y="1612535"/>
            <a:ext cx="5539032" cy="474381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A10CC06-0B64-DE44-7292-06D3F02F8BC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523" r="1923" b="2064"/>
          <a:stretch>
            <a:fillRect/>
          </a:stretch>
        </p:blipFill>
        <p:spPr>
          <a:xfrm>
            <a:off x="912041" y="1606900"/>
            <a:ext cx="6013936" cy="518033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99362BA-964B-F2C8-E60C-4248282BCFF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580"/>
          <a:stretch>
            <a:fillRect/>
          </a:stretch>
        </p:blipFill>
        <p:spPr>
          <a:xfrm>
            <a:off x="0" y="1600215"/>
            <a:ext cx="12192000" cy="5286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73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C31421-C835-EB9A-43EB-5A0DF6EBA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11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48EB1C-B9BE-66C3-F147-36F10428E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26" y="6731"/>
            <a:ext cx="5747773" cy="68512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38BCCCF-CFFB-8E22-63FB-5D2A1C1324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731"/>
            <a:ext cx="5938889" cy="6816017"/>
          </a:xfrm>
          <a:prstGeom prst="rect">
            <a:avLst/>
          </a:prstGeo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C3608DC-05AA-690A-08C1-6F6C09A81F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677109" y="0"/>
            <a:ext cx="8837782" cy="686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42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DDC109-0AF9-B153-9F6E-9B914B708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803A3A-4C5B-8E21-CE93-88C061D407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67" r="15216"/>
          <a:stretch>
            <a:fillRect/>
          </a:stretch>
        </p:blipFill>
        <p:spPr>
          <a:xfrm>
            <a:off x="4695913" y="919981"/>
            <a:ext cx="5805670" cy="55188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BFDF8F-80B5-580B-D916-88F89B299A1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319"/>
          <a:stretch>
            <a:fillRect/>
          </a:stretch>
        </p:blipFill>
        <p:spPr>
          <a:xfrm>
            <a:off x="248022" y="899972"/>
            <a:ext cx="4124416" cy="555885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987F07C-0D9A-708A-8F82-E67D506B45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1060" t="34903" r="34641" b="1008"/>
          <a:stretch>
            <a:fillRect/>
          </a:stretch>
        </p:blipFill>
        <p:spPr>
          <a:xfrm>
            <a:off x="248021" y="860894"/>
            <a:ext cx="4153410" cy="55979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4C4C338-CDEC-F066-0367-87B3CAF2351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7667" t="43245" r="5952"/>
          <a:stretch>
            <a:fillRect/>
          </a:stretch>
        </p:blipFill>
        <p:spPr>
          <a:xfrm>
            <a:off x="6222659" y="2458482"/>
            <a:ext cx="4278924" cy="4000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E6600594-F2D7-A1EF-481B-2BA3593EB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442" y="149267"/>
            <a:ext cx="10515600" cy="904257"/>
          </a:xfrm>
        </p:spPr>
        <p:txBody>
          <a:bodyPr/>
          <a:lstStyle/>
          <a:p>
            <a:r>
              <a:rPr lang="en-US"/>
              <a:t>What Will Climate Feel Like in 60 Years?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B5FA73-2194-E435-7310-94F6CF60992F}"/>
              </a:ext>
            </a:extLst>
          </p:cNvPr>
          <p:cNvSpPr txBox="1"/>
          <p:nvPr/>
        </p:nvSpPr>
        <p:spPr>
          <a:xfrm>
            <a:off x="6721049" y="6438812"/>
            <a:ext cx="17553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High Projection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A8A67D9-C587-E33B-9A98-BA8EF9D2F1DF}"/>
              </a:ext>
            </a:extLst>
          </p:cNvPr>
          <p:cNvSpPr txBox="1"/>
          <p:nvPr/>
        </p:nvSpPr>
        <p:spPr>
          <a:xfrm>
            <a:off x="3491623" y="6596390"/>
            <a:ext cx="322942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/>
              <a:t>https://www.umces.edu/futureurbanclimates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621C60-8B85-683F-A42A-DF2668A190C0}"/>
              </a:ext>
            </a:extLst>
          </p:cNvPr>
          <p:cNvSpPr txBox="1"/>
          <p:nvPr/>
        </p:nvSpPr>
        <p:spPr>
          <a:xfrm>
            <a:off x="1499057" y="6458823"/>
            <a:ext cx="16513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Low Projection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FBA11D4-F583-4296-BE51-925437762794}"/>
              </a:ext>
            </a:extLst>
          </p:cNvPr>
          <p:cNvCxnSpPr>
            <a:cxnSpLocks/>
          </p:cNvCxnSpPr>
          <p:nvPr/>
        </p:nvCxnSpPr>
        <p:spPr>
          <a:xfrm flipH="1">
            <a:off x="2330245" y="2389239"/>
            <a:ext cx="2802194" cy="2802193"/>
          </a:xfrm>
          <a:prstGeom prst="straightConnector1">
            <a:avLst/>
          </a:prstGeom>
          <a:ln w="76200" cap="flat" cmpd="sng" algn="ctr">
            <a:solidFill>
              <a:srgbClr val="FF999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7CA876B-18C7-A0E7-2E6A-B7DC283CF0B0}"/>
              </a:ext>
            </a:extLst>
          </p:cNvPr>
          <p:cNvCxnSpPr>
            <a:cxnSpLocks/>
          </p:cNvCxnSpPr>
          <p:nvPr/>
        </p:nvCxnSpPr>
        <p:spPr>
          <a:xfrm flipV="1">
            <a:off x="6006242" y="3657600"/>
            <a:ext cx="2123150" cy="801282"/>
          </a:xfrm>
          <a:prstGeom prst="straightConnector1">
            <a:avLst/>
          </a:prstGeom>
          <a:ln w="76200" cap="flat" cmpd="sng" algn="ctr">
            <a:solidFill>
              <a:srgbClr val="FF9999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66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5A220C-DC35-5499-9872-C36CF8998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BB9B905-6CD7-67C5-2ECB-9D50F585A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442" y="149267"/>
            <a:ext cx="10515600" cy="904257"/>
          </a:xfrm>
        </p:spPr>
        <p:txBody>
          <a:bodyPr/>
          <a:lstStyle/>
          <a:p>
            <a:r>
              <a:rPr lang="en-US"/>
              <a:t>What Will Climate Feel Like in 60 Years?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FE35AF-6270-8D2C-24A5-D843F2E9E0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237"/>
          <a:stretch>
            <a:fillRect/>
          </a:stretch>
        </p:blipFill>
        <p:spPr>
          <a:xfrm>
            <a:off x="6222659" y="1173956"/>
            <a:ext cx="5681147" cy="45100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783A16-B910-3F31-548D-990BECFEED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8" r="6451"/>
          <a:stretch>
            <a:fillRect/>
          </a:stretch>
        </p:blipFill>
        <p:spPr>
          <a:xfrm>
            <a:off x="266024" y="1234172"/>
            <a:ext cx="5627171" cy="444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16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9166BD7C-CD28-75C7-3494-0A38C165C422}"/>
              </a:ext>
            </a:extLst>
          </p:cNvPr>
          <p:cNvGrpSpPr/>
          <p:nvPr/>
        </p:nvGrpSpPr>
        <p:grpSpPr>
          <a:xfrm>
            <a:off x="5691673" y="842274"/>
            <a:ext cx="5977937" cy="5980923"/>
            <a:chOff x="5461394" y="711272"/>
            <a:chExt cx="5977937" cy="598092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0BA0C0-0F1C-E725-0A69-B8BAE102491F}"/>
                </a:ext>
              </a:extLst>
            </p:cNvPr>
            <p:cNvGrpSpPr/>
            <p:nvPr/>
          </p:nvGrpSpPr>
          <p:grpSpPr>
            <a:xfrm>
              <a:off x="5474741" y="711272"/>
              <a:ext cx="5964590" cy="646331"/>
              <a:chOff x="5496485" y="880188"/>
              <a:chExt cx="7202477" cy="755780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F08ADB58-69F1-689D-D278-457EF60EA0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78379" t="10618" r="1211" b="25913"/>
              <a:stretch>
                <a:fillRect/>
              </a:stretch>
            </p:blipFill>
            <p:spPr>
              <a:xfrm>
                <a:off x="10842171" y="880188"/>
                <a:ext cx="1856791" cy="755780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8085E35A-0F92-104F-4B97-CFF1684AFE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816" t="10618" r="41244" b="25913"/>
              <a:stretch>
                <a:fillRect/>
              </a:stretch>
            </p:blipFill>
            <p:spPr>
              <a:xfrm>
                <a:off x="5496485" y="880188"/>
                <a:ext cx="5345685" cy="755780"/>
              </a:xfrm>
              <a:prstGeom prst="rect">
                <a:avLst/>
              </a:prstGeom>
            </p:spPr>
          </p:pic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04905724-8F9E-5949-0974-DF98EDDBBBA7}"/>
                </a:ext>
              </a:extLst>
            </p:cNvPr>
            <p:cNvGrpSpPr/>
            <p:nvPr/>
          </p:nvGrpSpPr>
          <p:grpSpPr>
            <a:xfrm>
              <a:off x="5461394" y="1357602"/>
              <a:ext cx="5977937" cy="5334593"/>
              <a:chOff x="3484927" y="98387"/>
              <a:chExt cx="7074793" cy="6617905"/>
            </a:xfrm>
          </p:grpSpPr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13E18C35-EDA5-2D71-F6D0-80A4A47666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78184" t="1435" r="2132" b="2066"/>
              <a:stretch>
                <a:fillRect/>
              </a:stretch>
            </p:blipFill>
            <p:spPr>
              <a:xfrm>
                <a:off x="8724122" y="98387"/>
                <a:ext cx="1835598" cy="6617905"/>
              </a:xfrm>
              <a:prstGeom prst="rect">
                <a:avLst/>
              </a:prstGeom>
            </p:spPr>
          </p:pic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C6C8E795-DE6E-EB9B-B490-7FFE0A2D46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2318" t="1435" r="41498" b="2066"/>
              <a:stretch>
                <a:fillRect/>
              </a:stretch>
            </p:blipFill>
            <p:spPr>
              <a:xfrm>
                <a:off x="3484927" y="98387"/>
                <a:ext cx="5239194" cy="6617905"/>
              </a:xfrm>
              <a:prstGeom prst="rect">
                <a:avLst/>
              </a:prstGeom>
            </p:spPr>
          </p:pic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33E21C9-CDE6-E3B1-0DA3-B3F1567A3E19}"/>
              </a:ext>
            </a:extLst>
          </p:cNvPr>
          <p:cNvGrpSpPr/>
          <p:nvPr/>
        </p:nvGrpSpPr>
        <p:grpSpPr>
          <a:xfrm>
            <a:off x="27990" y="133877"/>
            <a:ext cx="5084506" cy="6740894"/>
            <a:chOff x="27990" y="133877"/>
            <a:chExt cx="5084506" cy="6740894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6DE54DBD-22F6-1A59-FD1F-AFB032222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7991" y="406354"/>
              <a:ext cx="5084505" cy="646841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8684137-2893-742C-2F04-CDCDBD68D9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0934"/>
            <a:stretch>
              <a:fillRect/>
            </a:stretch>
          </p:blipFill>
          <p:spPr>
            <a:xfrm>
              <a:off x="27990" y="133877"/>
              <a:ext cx="5057193" cy="253815"/>
            </a:xfrm>
            <a:prstGeom prst="rect">
              <a:avLst/>
            </a:prstGeom>
          </p:spPr>
        </p:pic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686E0011-72F5-5B6C-1F9B-ADEB2ABCB0CA}"/>
              </a:ext>
            </a:extLst>
          </p:cNvPr>
          <p:cNvSpPr/>
          <p:nvPr/>
        </p:nvSpPr>
        <p:spPr>
          <a:xfrm>
            <a:off x="5691673" y="4971376"/>
            <a:ext cx="5977937" cy="28175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F6157D4-7CC0-31C7-A3EB-375DC975BE2B}"/>
              </a:ext>
            </a:extLst>
          </p:cNvPr>
          <p:cNvSpPr/>
          <p:nvPr/>
        </p:nvSpPr>
        <p:spPr>
          <a:xfrm>
            <a:off x="32657" y="1412199"/>
            <a:ext cx="5019869" cy="2239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820B95C-235A-028B-8ECE-B4AF4B4A25F8}"/>
              </a:ext>
            </a:extLst>
          </p:cNvPr>
          <p:cNvSpPr txBox="1"/>
          <p:nvPr/>
        </p:nvSpPr>
        <p:spPr>
          <a:xfrm>
            <a:off x="5691673" y="205273"/>
            <a:ext cx="5253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Seattle Region Tree vulnerability assessment and example of a sister city tree list comparison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DD46F19-4195-3E25-52D5-CE31233BF93E}"/>
              </a:ext>
            </a:extLst>
          </p:cNvPr>
          <p:cNvSpPr/>
          <p:nvPr/>
        </p:nvSpPr>
        <p:spPr>
          <a:xfrm>
            <a:off x="-1" y="4550396"/>
            <a:ext cx="5084505" cy="22393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89E2E2D-0E87-72C7-B6D0-F22AB318137A}"/>
              </a:ext>
            </a:extLst>
          </p:cNvPr>
          <p:cNvSpPr/>
          <p:nvPr/>
        </p:nvSpPr>
        <p:spPr>
          <a:xfrm>
            <a:off x="0" y="915788"/>
            <a:ext cx="5084504" cy="2239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FC4278-D08D-ADE4-C412-1E8D029DE51C}"/>
              </a:ext>
            </a:extLst>
          </p:cNvPr>
          <p:cNvSpPr/>
          <p:nvPr/>
        </p:nvSpPr>
        <p:spPr>
          <a:xfrm>
            <a:off x="5691673" y="4589113"/>
            <a:ext cx="5977937" cy="3651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4320256-A1A8-9C04-C34C-DF8963002976}"/>
              </a:ext>
            </a:extLst>
          </p:cNvPr>
          <p:cNvSpPr/>
          <p:nvPr/>
        </p:nvSpPr>
        <p:spPr>
          <a:xfrm>
            <a:off x="5659266" y="5525011"/>
            <a:ext cx="6010344" cy="3651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0FA3DA3-7CD9-8CC5-739B-B2F6E80BC937}"/>
              </a:ext>
            </a:extLst>
          </p:cNvPr>
          <p:cNvSpPr/>
          <p:nvPr/>
        </p:nvSpPr>
        <p:spPr>
          <a:xfrm>
            <a:off x="5675469" y="6458073"/>
            <a:ext cx="6010344" cy="3651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59E1FAA-B6D8-20F1-87BE-3F1C89DCB509}"/>
              </a:ext>
            </a:extLst>
          </p:cNvPr>
          <p:cNvSpPr/>
          <p:nvPr/>
        </p:nvSpPr>
        <p:spPr>
          <a:xfrm>
            <a:off x="27990" y="5736937"/>
            <a:ext cx="5019869" cy="98453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0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2" grpId="0" animBg="1"/>
      <p:bldP spid="22" grpId="1" animBg="1"/>
      <p:bldP spid="23" grpId="0" animBg="1"/>
      <p:bldP spid="24" grpId="0" animBg="1"/>
      <p:bldP spid="25" grpId="0" animBg="1"/>
      <p:bldP spid="25" grpId="1" animBg="1"/>
      <p:bldP spid="36" grpId="0" animBg="1"/>
      <p:bldP spid="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D02070-70AF-53A3-CB15-99A043F0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96DD0-6835-8293-E3EC-04FF960BB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7" y="365125"/>
            <a:ext cx="10670221" cy="1325563"/>
          </a:xfrm>
        </p:spPr>
        <p:txBody>
          <a:bodyPr/>
          <a:lstStyle/>
          <a:p>
            <a:r>
              <a:rPr lang="en-US"/>
              <a:t>Planned Research to Make Informed Decisions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95501D-35AB-5675-DBD6-8D0DEE3D41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575881"/>
            <a:ext cx="10670222" cy="4613782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Tree Inventory</a:t>
            </a:r>
          </a:p>
          <a:p>
            <a:pPr lvl="1"/>
            <a:r>
              <a:rPr lang="en-US"/>
              <a:t>Public tree species vulnerability assessment</a:t>
            </a:r>
          </a:p>
          <a:p>
            <a:pPr lvl="1"/>
            <a:r>
              <a:rPr lang="en-US"/>
              <a:t>Public tree inventory analysis split by Parks, PW streets, CKC, and Natural areas</a:t>
            </a:r>
          </a:p>
          <a:p>
            <a:r>
              <a:rPr lang="en-US"/>
              <a:t>Tree Canopy Cover</a:t>
            </a:r>
          </a:p>
          <a:p>
            <a:pPr lvl="1"/>
            <a:r>
              <a:rPr lang="en-US"/>
              <a:t>Holmes point overlay compared to Finn Hill canopy change</a:t>
            </a:r>
          </a:p>
          <a:p>
            <a:pPr lvl="1"/>
            <a:r>
              <a:rPr lang="en-US"/>
              <a:t>Neighborhoods with and without public park spaces</a:t>
            </a:r>
          </a:p>
          <a:p>
            <a:pPr lvl="1"/>
            <a:r>
              <a:rPr lang="en-US"/>
              <a:t>Canopy comparison with tree removal permits</a:t>
            </a:r>
          </a:p>
          <a:p>
            <a:pPr lvl="1"/>
            <a:r>
              <a:rPr lang="en-US"/>
              <a:t>Stream RMZ baseline and comparison to water quality stations</a:t>
            </a:r>
          </a:p>
          <a:p>
            <a:r>
              <a:rPr lang="en-US"/>
              <a:t>Other research</a:t>
            </a:r>
          </a:p>
          <a:p>
            <a:pPr lvl="1"/>
            <a:r>
              <a:rPr lang="en-US"/>
              <a:t>Urban Forestry Community Survey in May</a:t>
            </a:r>
          </a:p>
          <a:p>
            <a:pPr lvl="1"/>
            <a:r>
              <a:rPr lang="en-US"/>
              <a:t>Tree Removal Permit analysis: removals after property sales, repeat removals, landmark, and dead tree removal ratios etc. </a:t>
            </a:r>
          </a:p>
          <a:p>
            <a:pPr lvl="1"/>
            <a:r>
              <a:rPr lang="en-US"/>
              <a:t>Urban Community Forest Society  and SFI Accreditation standard assessment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649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C5F9C6-F2EC-4A0C-FDB0-793542AFA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593E1B7C-19ED-93E9-F952-C17056FBA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528" y="1202436"/>
            <a:ext cx="4381072" cy="21825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B26BE6-5AB5-8EB0-F83A-5F975278A7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79" y="1206262"/>
            <a:ext cx="4351992" cy="564410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F3A42B1-BD3A-B04A-1B9B-7CBD90702D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1202436"/>
            <a:ext cx="4464808" cy="5655564"/>
          </a:xfrm>
          <a:prstGeom prst="rect">
            <a:avLst/>
          </a:prstGeom>
        </p:spPr>
      </p:pic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EBDE2833-84AE-058C-2706-B689951E7D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3838"/>
              </p:ext>
            </p:extLst>
          </p:nvPr>
        </p:nvGraphicFramePr>
        <p:xfrm>
          <a:off x="0" y="4181806"/>
          <a:ext cx="4408371" cy="2668557"/>
        </p:xfrm>
        <a:graphic>
          <a:graphicData uri="http://schemas.openxmlformats.org/drawingml/2006/table">
            <a:tbl>
              <a:tblPr/>
              <a:tblGrid>
                <a:gridCol w="874447">
                  <a:extLst>
                    <a:ext uri="{9D8B030D-6E8A-4147-A177-3AD203B41FA5}">
                      <a16:colId xmlns:a16="http://schemas.microsoft.com/office/drawing/2014/main" val="229276907"/>
                    </a:ext>
                  </a:extLst>
                </a:gridCol>
                <a:gridCol w="3533924">
                  <a:extLst>
                    <a:ext uri="{9D8B030D-6E8A-4147-A177-3AD203B41FA5}">
                      <a16:colId xmlns:a16="http://schemas.microsoft.com/office/drawing/2014/main" val="2508897050"/>
                    </a:ext>
                  </a:extLst>
                </a:gridCol>
              </a:tblGrid>
              <a:tr h="420374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Action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Year Work Plan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278958"/>
                  </a:ext>
                </a:extLst>
              </a:tr>
              <a:tr h="441633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ES- 1.1a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 and require simple emission work sheet for project budget reports 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714779"/>
                  </a:ext>
                </a:extLst>
              </a:tr>
              <a:tr h="44724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ES-1.2a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Maintain at least two existing partnerships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896088"/>
                  </a:ext>
                </a:extLst>
              </a:tr>
              <a:tr h="458834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ES-1.2b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Develop and trial at least one new project every other year.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160591"/>
                  </a:ext>
                </a:extLst>
              </a:tr>
              <a:tr h="458834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ES-1.3a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Ensure on city representative attends quarterly meetings to report back to sustainability team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588739"/>
                  </a:ext>
                </a:extLst>
              </a:tr>
              <a:tr h="441633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ES-1.4a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Conduct biennial review of updated state goals and report to council with proposed changes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006865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DC35A2A-457E-14B0-891C-A6B588376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435" y="199355"/>
            <a:ext cx="11418353" cy="917500"/>
          </a:xfrm>
        </p:spPr>
        <p:txBody>
          <a:bodyPr>
            <a:noAutofit/>
          </a:bodyPr>
          <a:lstStyle/>
          <a:p>
            <a:pPr marL="1828800" indent="-1828800"/>
            <a:r>
              <a:rPr lang="en-US" sz="3200"/>
              <a:t>Create a new UFMP using the SSP framework and UFMP Research</a:t>
            </a:r>
            <a:br>
              <a:rPr lang="en-US" sz="3200" b="1"/>
            </a:br>
            <a:endParaRPr lang="en-US" sz="32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6FF447-B584-573D-0720-719B52404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2659" y="6445911"/>
            <a:ext cx="387339" cy="355764"/>
          </a:xfrm>
        </p:spPr>
        <p:txBody>
          <a:bodyPr/>
          <a:lstStyle/>
          <a:p>
            <a:r>
              <a:rPr lang="en-US" sz="2000" b="1">
                <a:solidFill>
                  <a:schemeClr val="tx1"/>
                </a:solidFill>
              </a:rPr>
              <a:t>7</a:t>
            </a:r>
          </a:p>
        </p:txBody>
      </p:sp>
      <p:pic>
        <p:nvPicPr>
          <p:cNvPr id="7" name="Content Placeholder 11">
            <a:extLst>
              <a:ext uri="{FF2B5EF4-FFF2-40B4-BE49-F238E27FC236}">
                <a16:creationId xmlns:a16="http://schemas.microsoft.com/office/drawing/2014/main" id="{FDB3DD66-8F4F-4552-FA28-4EAF5916B59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277" t="8264" r="1837" b="6447"/>
          <a:stretch>
            <a:fillRect/>
          </a:stretch>
        </p:blipFill>
        <p:spPr>
          <a:xfrm>
            <a:off x="6256421" y="1277742"/>
            <a:ext cx="5935578" cy="55726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5AB02A7-0EB2-DF4D-9121-AF3D70F42BA1}"/>
              </a:ext>
            </a:extLst>
          </p:cNvPr>
          <p:cNvSpPr txBox="1"/>
          <p:nvPr/>
        </p:nvSpPr>
        <p:spPr>
          <a:xfrm>
            <a:off x="5512941" y="5360100"/>
            <a:ext cx="2974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/>
              <a:t>2044 Comprehensive Plan</a:t>
            </a:r>
          </a:p>
          <a:p>
            <a:pPr algn="r"/>
            <a:r>
              <a:rPr lang="en-US"/>
              <a:t>and Community Outreach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E14B64-CD63-C35E-AEC7-F12E39E8D94E}"/>
              </a:ext>
            </a:extLst>
          </p:cNvPr>
          <p:cNvSpPr txBox="1"/>
          <p:nvPr/>
        </p:nvSpPr>
        <p:spPr>
          <a:xfrm>
            <a:off x="5093208" y="4628188"/>
            <a:ext cx="2974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/>
              <a:t>Industry UFMP Guidance, BMP’s and Research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DB6800-26E0-1030-42D0-5626632165A5}"/>
              </a:ext>
            </a:extLst>
          </p:cNvPr>
          <p:cNvSpPr txBox="1"/>
          <p:nvPr/>
        </p:nvSpPr>
        <p:spPr>
          <a:xfrm>
            <a:off x="4906424" y="4213001"/>
            <a:ext cx="2814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/>
              <a:t>Council Review and Input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36E6A6-9F6B-F7C7-725E-0482CE233E4F}"/>
              </a:ext>
            </a:extLst>
          </p:cNvPr>
          <p:cNvSpPr txBox="1"/>
          <p:nvPr/>
        </p:nvSpPr>
        <p:spPr>
          <a:xfrm>
            <a:off x="5151851" y="3535475"/>
            <a:ext cx="2165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/>
              <a:t>2026 Community Urban Forest Survey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87A5C3-B5A7-85F1-F05E-0F81AA05D8B6}"/>
              </a:ext>
            </a:extLst>
          </p:cNvPr>
          <p:cNvSpPr txBox="1"/>
          <p:nvPr/>
        </p:nvSpPr>
        <p:spPr>
          <a:xfrm>
            <a:off x="4481528" y="1905088"/>
            <a:ext cx="1984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/>
              <a:t>Data-based Decision making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69C863-69CE-3FCB-0B38-69C893222C4D}"/>
              </a:ext>
            </a:extLst>
          </p:cNvPr>
          <p:cNvSpPr txBox="1"/>
          <p:nvPr/>
        </p:nvSpPr>
        <p:spPr>
          <a:xfrm>
            <a:off x="5093208" y="2712306"/>
            <a:ext cx="1698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/>
              <a:t>Staff Urban Forestry Team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2DC85BC-11A7-D43C-628A-975226A22C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974" y="1202722"/>
            <a:ext cx="4408625" cy="564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52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30F174-CF2B-8F8C-16A8-907C4378A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1">
            <a:extLst>
              <a:ext uri="{FF2B5EF4-FFF2-40B4-BE49-F238E27FC236}">
                <a16:creationId xmlns:a16="http://schemas.microsoft.com/office/drawing/2014/main" id="{170531B4-904C-F262-05B9-15B4B1E27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435" y="199355"/>
            <a:ext cx="11418353" cy="1589688"/>
          </a:xfrm>
        </p:spPr>
        <p:txBody>
          <a:bodyPr>
            <a:noAutofit/>
          </a:bodyPr>
          <a:lstStyle/>
          <a:p>
            <a:pPr marL="1828800" indent="-1828800"/>
            <a:r>
              <a:rPr lang="en-US" sz="3200" b="1" u="sng"/>
              <a:t>What To Expect:</a:t>
            </a:r>
            <a:br>
              <a:rPr lang="en-US" sz="3200" b="1" u="sng"/>
            </a:br>
            <a:r>
              <a:rPr lang="en-US" sz="3200"/>
              <a:t>Create a new UFMP using the SSP framework.</a:t>
            </a:r>
            <a:br>
              <a:rPr lang="en-US" sz="3200" b="1"/>
            </a:br>
            <a:r>
              <a:rPr lang="en-US" sz="3200"/>
              <a:t>Develop a 6YWP using updated standards and goals.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F58A1447-1B7C-355E-9932-7D29B38CF085}"/>
              </a:ext>
            </a:extLst>
          </p:cNvPr>
          <p:cNvGrpSpPr/>
          <p:nvPr/>
        </p:nvGrpSpPr>
        <p:grpSpPr>
          <a:xfrm>
            <a:off x="30388" y="2059191"/>
            <a:ext cx="12161612" cy="4717744"/>
            <a:chOff x="30388" y="2059191"/>
            <a:chExt cx="12161612" cy="4717744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805F822-8FB7-7C52-24E9-4793202DC57A}"/>
                </a:ext>
              </a:extLst>
            </p:cNvPr>
            <p:cNvGrpSpPr/>
            <p:nvPr/>
          </p:nvGrpSpPr>
          <p:grpSpPr>
            <a:xfrm>
              <a:off x="158127" y="2200842"/>
              <a:ext cx="12033873" cy="4457803"/>
              <a:chOff x="158127" y="1574452"/>
              <a:chExt cx="12033873" cy="4457803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7A38F6F3-0774-FD8B-CCE7-B534414DC64A}"/>
                  </a:ext>
                </a:extLst>
              </p:cNvPr>
              <p:cNvGrpSpPr/>
              <p:nvPr/>
            </p:nvGrpSpPr>
            <p:grpSpPr>
              <a:xfrm>
                <a:off x="158127" y="1574452"/>
                <a:ext cx="12033873" cy="4457803"/>
                <a:chOff x="158127" y="575831"/>
                <a:chExt cx="12033873" cy="4457803"/>
              </a:xfrm>
            </p:grpSpPr>
            <p:sp>
              <p:nvSpPr>
                <p:cNvPr id="6" name="Rectangle: Rounded Corners 5">
                  <a:extLst>
                    <a:ext uri="{FF2B5EF4-FFF2-40B4-BE49-F238E27FC236}">
                      <a16:creationId xmlns:a16="http://schemas.microsoft.com/office/drawing/2014/main" id="{AF12ADBF-E029-861F-BC05-003D4D7E88EA}"/>
                    </a:ext>
                  </a:extLst>
                </p:cNvPr>
                <p:cNvSpPr/>
                <p:nvPr/>
              </p:nvSpPr>
              <p:spPr>
                <a:xfrm>
                  <a:off x="582699" y="3199038"/>
                  <a:ext cx="11026604" cy="125714"/>
                </a:xfrm>
                <a:prstGeom prst="round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3" name="Group 32">
                  <a:extLst>
                    <a:ext uri="{FF2B5EF4-FFF2-40B4-BE49-F238E27FC236}">
                      <a16:creationId xmlns:a16="http://schemas.microsoft.com/office/drawing/2014/main" id="{9CD5B9F1-AD3B-D936-574A-A9D38E5395FE}"/>
                    </a:ext>
                  </a:extLst>
                </p:cNvPr>
                <p:cNvGrpSpPr/>
                <p:nvPr/>
              </p:nvGrpSpPr>
              <p:grpSpPr>
                <a:xfrm>
                  <a:off x="158127" y="2471690"/>
                  <a:ext cx="11873316" cy="457200"/>
                  <a:chOff x="158127" y="2471691"/>
                  <a:chExt cx="11873316" cy="386275"/>
                </a:xfrm>
              </p:grpSpPr>
              <p:sp>
                <p:nvSpPr>
                  <p:cNvPr id="9" name="Rectangle: Rounded Corners 8">
                    <a:extLst>
                      <a:ext uri="{FF2B5EF4-FFF2-40B4-BE49-F238E27FC236}">
                        <a16:creationId xmlns:a16="http://schemas.microsoft.com/office/drawing/2014/main" id="{3CACB476-8202-57ED-7DCE-C8780C4E1DAB}"/>
                      </a:ext>
                    </a:extLst>
                  </p:cNvPr>
                  <p:cNvSpPr/>
                  <p:nvPr/>
                </p:nvSpPr>
                <p:spPr>
                  <a:xfrm>
                    <a:off x="8477924" y="2492066"/>
                    <a:ext cx="692611" cy="345525"/>
                  </a:xfrm>
                  <a:prstGeom prst="round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/>
                      <a:t>Oct</a:t>
                    </a:r>
                  </a:p>
                </p:txBody>
              </p:sp>
              <p:sp>
                <p:nvSpPr>
                  <p:cNvPr id="10" name="Rectangle: Rounded Corners 9">
                    <a:extLst>
                      <a:ext uri="{FF2B5EF4-FFF2-40B4-BE49-F238E27FC236}">
                        <a16:creationId xmlns:a16="http://schemas.microsoft.com/office/drawing/2014/main" id="{E58FFF72-A5AC-71F4-9915-3F21CD54A84F}"/>
                      </a:ext>
                    </a:extLst>
                  </p:cNvPr>
                  <p:cNvSpPr/>
                  <p:nvPr/>
                </p:nvSpPr>
                <p:spPr>
                  <a:xfrm>
                    <a:off x="10332386" y="2485156"/>
                    <a:ext cx="692612" cy="359346"/>
                  </a:xfrm>
                  <a:prstGeom prst="round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/>
                      <a:t>Dec</a:t>
                    </a:r>
                  </a:p>
                </p:txBody>
              </p:sp>
              <p:sp>
                <p:nvSpPr>
                  <p:cNvPr id="11" name="Rectangle: Rounded Corners 10">
                    <a:extLst>
                      <a:ext uri="{FF2B5EF4-FFF2-40B4-BE49-F238E27FC236}">
                        <a16:creationId xmlns:a16="http://schemas.microsoft.com/office/drawing/2014/main" id="{2022493D-6E04-9573-D475-A20C77EC1401}"/>
                      </a:ext>
                    </a:extLst>
                  </p:cNvPr>
                  <p:cNvSpPr/>
                  <p:nvPr/>
                </p:nvSpPr>
                <p:spPr>
                  <a:xfrm>
                    <a:off x="158127" y="2496659"/>
                    <a:ext cx="866830" cy="336340"/>
                  </a:xfrm>
                  <a:prstGeom prst="round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/>
                      <a:t>Jan</a:t>
                    </a:r>
                  </a:p>
                </p:txBody>
              </p:sp>
              <p:sp>
                <p:nvSpPr>
                  <p:cNvPr id="12" name="Rectangle: Rounded Corners 11">
                    <a:extLst>
                      <a:ext uri="{FF2B5EF4-FFF2-40B4-BE49-F238E27FC236}">
                        <a16:creationId xmlns:a16="http://schemas.microsoft.com/office/drawing/2014/main" id="{544602B8-2D22-165F-D4DE-7739E3B717F5}"/>
                      </a:ext>
                    </a:extLst>
                  </p:cNvPr>
                  <p:cNvSpPr/>
                  <p:nvPr/>
                </p:nvSpPr>
                <p:spPr>
                  <a:xfrm>
                    <a:off x="1943175" y="2471691"/>
                    <a:ext cx="976086" cy="386275"/>
                  </a:xfrm>
                  <a:prstGeom prst="round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/>
                      <a:t>March</a:t>
                    </a:r>
                  </a:p>
                </p:txBody>
              </p:sp>
              <p:sp>
                <p:nvSpPr>
                  <p:cNvPr id="14" name="Rectangle: Rounded Corners 13">
                    <a:extLst>
                      <a:ext uri="{FF2B5EF4-FFF2-40B4-BE49-F238E27FC236}">
                        <a16:creationId xmlns:a16="http://schemas.microsoft.com/office/drawing/2014/main" id="{BA720AE9-6B59-7D62-E247-ABD7404F4467}"/>
                      </a:ext>
                    </a:extLst>
                  </p:cNvPr>
                  <p:cNvSpPr/>
                  <p:nvPr/>
                </p:nvSpPr>
                <p:spPr>
                  <a:xfrm>
                    <a:off x="3863312" y="2492066"/>
                    <a:ext cx="727833" cy="345525"/>
                  </a:xfrm>
                  <a:prstGeom prst="round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/>
                      <a:t>May</a:t>
                    </a:r>
                  </a:p>
                </p:txBody>
              </p:sp>
              <p:sp>
                <p:nvSpPr>
                  <p:cNvPr id="50" name="Rectangle: Rounded Corners 49">
                    <a:extLst>
                      <a:ext uri="{FF2B5EF4-FFF2-40B4-BE49-F238E27FC236}">
                        <a16:creationId xmlns:a16="http://schemas.microsoft.com/office/drawing/2014/main" id="{717C0ACD-6768-39F7-DFEE-4ADB86DD007E}"/>
                      </a:ext>
                    </a:extLst>
                  </p:cNvPr>
                  <p:cNvSpPr/>
                  <p:nvPr/>
                </p:nvSpPr>
                <p:spPr>
                  <a:xfrm>
                    <a:off x="5716445" y="2492066"/>
                    <a:ext cx="759110" cy="345525"/>
                  </a:xfrm>
                  <a:prstGeom prst="round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/>
                      <a:t>July</a:t>
                    </a:r>
                  </a:p>
                </p:txBody>
              </p:sp>
              <p:sp>
                <p:nvSpPr>
                  <p:cNvPr id="65" name="Rectangle: Rounded Corners 64">
                    <a:extLst>
                      <a:ext uri="{FF2B5EF4-FFF2-40B4-BE49-F238E27FC236}">
                        <a16:creationId xmlns:a16="http://schemas.microsoft.com/office/drawing/2014/main" id="{CA4249F4-A657-BB1C-AC0A-877B045AAEC4}"/>
                      </a:ext>
                    </a:extLst>
                  </p:cNvPr>
                  <p:cNvSpPr/>
                  <p:nvPr/>
                </p:nvSpPr>
                <p:spPr>
                  <a:xfrm>
                    <a:off x="11164613" y="2496659"/>
                    <a:ext cx="866830" cy="336340"/>
                  </a:xfrm>
                  <a:prstGeom prst="round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2000"/>
                      <a:t>Jan</a:t>
                    </a:r>
                  </a:p>
                </p:txBody>
              </p:sp>
            </p:grpSp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EA01EDC8-35C4-4FD3-72D2-83616B40C578}"/>
                    </a:ext>
                  </a:extLst>
                </p:cNvPr>
                <p:cNvGrpSpPr/>
                <p:nvPr/>
              </p:nvGrpSpPr>
              <p:grpSpPr>
                <a:xfrm>
                  <a:off x="600038" y="2843401"/>
                  <a:ext cx="11009264" cy="365760"/>
                  <a:chOff x="600038" y="2843401"/>
                  <a:chExt cx="11009264" cy="365760"/>
                </a:xfrm>
              </p:grpSpPr>
              <p:cxnSp>
                <p:nvCxnSpPr>
                  <p:cNvPr id="26" name="Straight Connector 25">
                    <a:extLst>
                      <a:ext uri="{FF2B5EF4-FFF2-40B4-BE49-F238E27FC236}">
                        <a16:creationId xmlns:a16="http://schemas.microsoft.com/office/drawing/2014/main" id="{A794A006-D6C0-EB7E-D795-3A677D9F0F5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00038" y="2843401"/>
                    <a:ext cx="9939" cy="365760"/>
                  </a:xfrm>
                  <a:prstGeom prst="line">
                    <a:avLst/>
                  </a:prstGeom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9" name="Straight Connector 28">
                    <a:extLst>
                      <a:ext uri="{FF2B5EF4-FFF2-40B4-BE49-F238E27FC236}">
                        <a16:creationId xmlns:a16="http://schemas.microsoft.com/office/drawing/2014/main" id="{F9BE4421-D794-911E-026C-10B7AA5CEA3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598029" y="2843401"/>
                    <a:ext cx="11273" cy="365760"/>
                  </a:xfrm>
                  <a:prstGeom prst="line">
                    <a:avLst/>
                  </a:prstGeom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Connector 29">
                    <a:extLst>
                      <a:ext uri="{FF2B5EF4-FFF2-40B4-BE49-F238E27FC236}">
                        <a16:creationId xmlns:a16="http://schemas.microsoft.com/office/drawing/2014/main" id="{CF671744-2426-ECD2-28EA-B933B8A6001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668072" y="2843401"/>
                    <a:ext cx="0" cy="365760"/>
                  </a:xfrm>
                  <a:prstGeom prst="line">
                    <a:avLst/>
                  </a:prstGeom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Connector 30">
                    <a:extLst>
                      <a:ext uri="{FF2B5EF4-FFF2-40B4-BE49-F238E27FC236}">
                        <a16:creationId xmlns:a16="http://schemas.microsoft.com/office/drawing/2014/main" id="{20FBDD1B-2E5D-901F-8AC2-22E8088F3E9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349815" y="2843401"/>
                    <a:ext cx="0" cy="365760"/>
                  </a:xfrm>
                  <a:prstGeom prst="line">
                    <a:avLst/>
                  </a:prstGeom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Straight Connector 31">
                    <a:extLst>
                      <a:ext uri="{FF2B5EF4-FFF2-40B4-BE49-F238E27FC236}">
                        <a16:creationId xmlns:a16="http://schemas.microsoft.com/office/drawing/2014/main" id="{E48E2BF0-C23E-BD2E-1A95-741E2D23F72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5176750" y="2843401"/>
                    <a:ext cx="1293" cy="365760"/>
                  </a:xfrm>
                  <a:prstGeom prst="line">
                    <a:avLst/>
                  </a:prstGeom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1" name="Straight Connector 50">
                    <a:extLst>
                      <a:ext uri="{FF2B5EF4-FFF2-40B4-BE49-F238E27FC236}">
                        <a16:creationId xmlns:a16="http://schemas.microsoft.com/office/drawing/2014/main" id="{40BF130D-AA94-9DAB-CB4E-A139AFA2021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4263929" y="2843401"/>
                    <a:ext cx="0" cy="365760"/>
                  </a:xfrm>
                  <a:prstGeom prst="line">
                    <a:avLst/>
                  </a:prstGeom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Straight Connector 52">
                    <a:extLst>
                      <a:ext uri="{FF2B5EF4-FFF2-40B4-BE49-F238E27FC236}">
                        <a16:creationId xmlns:a16="http://schemas.microsoft.com/office/drawing/2014/main" id="{5305C91B-0A0A-2F3D-7E93-6E5D19FC5FC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455985" y="2843401"/>
                    <a:ext cx="0" cy="365760"/>
                  </a:xfrm>
                  <a:prstGeom prst="line">
                    <a:avLst/>
                  </a:prstGeom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Straight Connector 53">
                    <a:extLst>
                      <a:ext uri="{FF2B5EF4-FFF2-40B4-BE49-F238E27FC236}">
                        <a16:creationId xmlns:a16="http://schemas.microsoft.com/office/drawing/2014/main" id="{27849DAB-52D4-5226-DA83-34EC8100612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6096000" y="2843401"/>
                    <a:ext cx="0" cy="365760"/>
                  </a:xfrm>
                  <a:prstGeom prst="line">
                    <a:avLst/>
                  </a:prstGeom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Straight Connector 59">
                    <a:extLst>
                      <a:ext uri="{FF2B5EF4-FFF2-40B4-BE49-F238E27FC236}">
                        <a16:creationId xmlns:a16="http://schemas.microsoft.com/office/drawing/2014/main" id="{4CFC6E89-30B5-DF51-FBC5-05F6F597F66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759355" y="2843401"/>
                    <a:ext cx="0" cy="365760"/>
                  </a:xfrm>
                  <a:prstGeom prst="line">
                    <a:avLst/>
                  </a:prstGeom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Straight Connector 60">
                    <a:extLst>
                      <a:ext uri="{FF2B5EF4-FFF2-40B4-BE49-F238E27FC236}">
                        <a16:creationId xmlns:a16="http://schemas.microsoft.com/office/drawing/2014/main" id="{DD534E9A-7796-9D6C-5F59-E09176D6D32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847438" y="2843401"/>
                    <a:ext cx="0" cy="365760"/>
                  </a:xfrm>
                  <a:prstGeom prst="line">
                    <a:avLst/>
                  </a:prstGeom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Straight Connector 61">
                    <a:extLst>
                      <a:ext uri="{FF2B5EF4-FFF2-40B4-BE49-F238E27FC236}">
                        <a16:creationId xmlns:a16="http://schemas.microsoft.com/office/drawing/2014/main" id="{5EA9F015-1E35-48F5-FE30-52E4543F82E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945395" y="2843401"/>
                    <a:ext cx="0" cy="365760"/>
                  </a:xfrm>
                  <a:prstGeom prst="line">
                    <a:avLst/>
                  </a:prstGeom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3" name="Straight Connector 62">
                    <a:extLst>
                      <a:ext uri="{FF2B5EF4-FFF2-40B4-BE49-F238E27FC236}">
                        <a16:creationId xmlns:a16="http://schemas.microsoft.com/office/drawing/2014/main" id="{A1206F69-55E1-A965-9026-6BAB062CF74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018638" y="2843401"/>
                    <a:ext cx="0" cy="365760"/>
                  </a:xfrm>
                  <a:prstGeom prst="line">
                    <a:avLst/>
                  </a:prstGeom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Straight Connector 65">
                    <a:extLst>
                      <a:ext uri="{FF2B5EF4-FFF2-40B4-BE49-F238E27FC236}">
                        <a16:creationId xmlns:a16="http://schemas.microsoft.com/office/drawing/2014/main" id="{E5173A25-FDA9-38E8-AA14-D2FF117970A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516896" y="2843401"/>
                    <a:ext cx="0" cy="365760"/>
                  </a:xfrm>
                  <a:prstGeom prst="line">
                    <a:avLst/>
                  </a:prstGeom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9" name="Group 38">
                  <a:extLst>
                    <a:ext uri="{FF2B5EF4-FFF2-40B4-BE49-F238E27FC236}">
                      <a16:creationId xmlns:a16="http://schemas.microsoft.com/office/drawing/2014/main" id="{B9E19C97-A83A-7164-F294-E516EC212368}"/>
                    </a:ext>
                  </a:extLst>
                </p:cNvPr>
                <p:cNvGrpSpPr/>
                <p:nvPr/>
              </p:nvGrpSpPr>
              <p:grpSpPr>
                <a:xfrm>
                  <a:off x="1816581" y="3157859"/>
                  <a:ext cx="10375419" cy="1875775"/>
                  <a:chOff x="1816581" y="3157859"/>
                  <a:chExt cx="10375419" cy="1875775"/>
                </a:xfrm>
              </p:grpSpPr>
              <p:cxnSp>
                <p:nvCxnSpPr>
                  <p:cNvPr id="67" name="Straight Connector 66">
                    <a:extLst>
                      <a:ext uri="{FF2B5EF4-FFF2-40B4-BE49-F238E27FC236}">
                        <a16:creationId xmlns:a16="http://schemas.microsoft.com/office/drawing/2014/main" id="{DF069D3F-F76D-EE71-53C7-AD744F4F4F1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6689318" y="3302628"/>
                    <a:ext cx="400" cy="576188"/>
                  </a:xfrm>
                  <a:prstGeom prst="line">
                    <a:avLst/>
                  </a:prstGeom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Straight Connector 77">
                    <a:extLst>
                      <a:ext uri="{FF2B5EF4-FFF2-40B4-BE49-F238E27FC236}">
                        <a16:creationId xmlns:a16="http://schemas.microsoft.com/office/drawing/2014/main" id="{2923BFD4-8479-D889-680A-1E24AB3EDDD8}"/>
                      </a:ext>
                    </a:extLst>
                  </p:cNvPr>
                  <p:cNvCxnSpPr>
                    <a:cxnSpLocks/>
                    <a:stCxn id="71" idx="2"/>
                  </p:cNvCxnSpPr>
                  <p:nvPr/>
                </p:nvCxnSpPr>
                <p:spPr>
                  <a:xfrm flipH="1" flipV="1">
                    <a:off x="10554876" y="4852614"/>
                    <a:ext cx="279559" cy="180054"/>
                  </a:xfrm>
                  <a:prstGeom prst="line">
                    <a:avLst/>
                  </a:prstGeom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" name="Straight Connector 82">
                    <a:extLst>
                      <a:ext uri="{FF2B5EF4-FFF2-40B4-BE49-F238E27FC236}">
                        <a16:creationId xmlns:a16="http://schemas.microsoft.com/office/drawing/2014/main" id="{DD223353-B240-2E46-5856-01DEBF5AE9C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272423" y="3244758"/>
                    <a:ext cx="0" cy="357989"/>
                  </a:xfrm>
                  <a:prstGeom prst="line">
                    <a:avLst/>
                  </a:prstGeom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Straight Connector 84">
                    <a:extLst>
                      <a:ext uri="{FF2B5EF4-FFF2-40B4-BE49-F238E27FC236}">
                        <a16:creationId xmlns:a16="http://schemas.microsoft.com/office/drawing/2014/main" id="{3077E838-A2FF-57E2-9712-B7E0AEA1942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0004257" y="3157859"/>
                    <a:ext cx="0" cy="381796"/>
                  </a:xfrm>
                  <a:prstGeom prst="line">
                    <a:avLst/>
                  </a:prstGeom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5" name="Straight Connector 104">
                    <a:extLst>
                      <a:ext uri="{FF2B5EF4-FFF2-40B4-BE49-F238E27FC236}">
                        <a16:creationId xmlns:a16="http://schemas.microsoft.com/office/drawing/2014/main" id="{FB054013-2417-80F4-A8E4-1E57AE6EB23F}"/>
                      </a:ext>
                    </a:extLst>
                  </p:cNvPr>
                  <p:cNvCxnSpPr>
                    <a:cxnSpLocks/>
                    <a:stCxn id="70" idx="2"/>
                  </p:cNvCxnSpPr>
                  <p:nvPr/>
                </p:nvCxnSpPr>
                <p:spPr>
                  <a:xfrm flipH="1" flipV="1">
                    <a:off x="7218334" y="4852614"/>
                    <a:ext cx="250265" cy="180054"/>
                  </a:xfrm>
                  <a:prstGeom prst="line">
                    <a:avLst/>
                  </a:prstGeom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" name="Straight Connector 6">
                    <a:extLst>
                      <a:ext uri="{FF2B5EF4-FFF2-40B4-BE49-F238E27FC236}">
                        <a16:creationId xmlns:a16="http://schemas.microsoft.com/office/drawing/2014/main" id="{AF9B58A8-AE62-7217-DAC9-22AA3D575533}"/>
                      </a:ext>
                    </a:extLst>
                  </p:cNvPr>
                  <p:cNvCxnSpPr>
                    <a:cxnSpLocks/>
                    <a:endCxn id="16" idx="0"/>
                  </p:cNvCxnSpPr>
                  <p:nvPr/>
                </p:nvCxnSpPr>
                <p:spPr>
                  <a:xfrm>
                    <a:off x="2552526" y="3209161"/>
                    <a:ext cx="0" cy="347866"/>
                  </a:xfrm>
                  <a:prstGeom prst="line">
                    <a:avLst/>
                  </a:prstGeom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35" name="Group 34">
                    <a:extLst>
                      <a:ext uri="{FF2B5EF4-FFF2-40B4-BE49-F238E27FC236}">
                        <a16:creationId xmlns:a16="http://schemas.microsoft.com/office/drawing/2014/main" id="{8CBF968E-C14A-36F1-9772-3B407D81B8AB}"/>
                      </a:ext>
                    </a:extLst>
                  </p:cNvPr>
                  <p:cNvGrpSpPr/>
                  <p:nvPr/>
                </p:nvGrpSpPr>
                <p:grpSpPr>
                  <a:xfrm>
                    <a:off x="2851914" y="4484028"/>
                    <a:ext cx="8714041" cy="549606"/>
                    <a:chOff x="2851914" y="4484028"/>
                    <a:chExt cx="8714041" cy="549606"/>
                  </a:xfrm>
                </p:grpSpPr>
                <p:sp>
                  <p:nvSpPr>
                    <p:cNvPr id="70" name="Rectangle: Rounded Corners 69">
                      <a:extLst>
                        <a:ext uri="{FF2B5EF4-FFF2-40B4-BE49-F238E27FC236}">
                          <a16:creationId xmlns:a16="http://schemas.microsoft.com/office/drawing/2014/main" id="{CAA21394-EFED-7D32-C19D-31CAADFD31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37079" y="4484028"/>
                      <a:ext cx="1463040" cy="548640"/>
                    </a:xfrm>
                    <a:prstGeom prst="roundRect">
                      <a:avLst/>
                    </a:prstGeom>
                    <a:ln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b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PC #2</a:t>
                      </a:r>
                    </a:p>
                    <a:p>
                      <a:pPr algn="ctr"/>
                      <a:r>
                        <a:rPr lang="en-US" sz="160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Draft UFMP</a:t>
                      </a:r>
                    </a:p>
                  </p:txBody>
                </p:sp>
                <p:sp>
                  <p:nvSpPr>
                    <p:cNvPr id="71" name="Rectangle: Rounded Corners 70">
                      <a:extLst>
                        <a:ext uri="{FF2B5EF4-FFF2-40B4-BE49-F238E27FC236}">
                          <a16:creationId xmlns:a16="http://schemas.microsoft.com/office/drawing/2014/main" id="{FB03F982-28CE-2731-6187-3EC802E836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02915" y="4484028"/>
                      <a:ext cx="1463040" cy="548640"/>
                    </a:xfrm>
                    <a:prstGeom prst="round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b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PC #3</a:t>
                      </a:r>
                    </a:p>
                    <a:p>
                      <a:pPr algn="ctr"/>
                      <a:r>
                        <a:rPr lang="en-US" sz="160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Draft 6YWP</a:t>
                      </a:r>
                    </a:p>
                  </p:txBody>
                </p:sp>
                <p:sp>
                  <p:nvSpPr>
                    <p:cNvPr id="13" name="Rectangle: Rounded Corners 12">
                      <a:extLst>
                        <a:ext uri="{FF2B5EF4-FFF2-40B4-BE49-F238E27FC236}">
                          <a16:creationId xmlns:a16="http://schemas.microsoft.com/office/drawing/2014/main" id="{A18B2A6C-9C6A-20D1-28BF-95D78F7EC6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851914" y="4484994"/>
                      <a:ext cx="1463040" cy="548640"/>
                    </a:xfrm>
                    <a:prstGeom prst="roundRect">
                      <a:avLst/>
                    </a:prstGeom>
                    <a:ln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b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PC #1</a:t>
                      </a:r>
                    </a:p>
                    <a:p>
                      <a:pPr algn="ctr"/>
                      <a:r>
                        <a:rPr lang="en-US" sz="160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Project Plan</a:t>
                      </a:r>
                    </a:p>
                  </p:txBody>
                </p:sp>
              </p:grpSp>
              <p:grpSp>
                <p:nvGrpSpPr>
                  <p:cNvPr id="36" name="Group 35">
                    <a:extLst>
                      <a:ext uri="{FF2B5EF4-FFF2-40B4-BE49-F238E27FC236}">
                        <a16:creationId xmlns:a16="http://schemas.microsoft.com/office/drawing/2014/main" id="{A1175DF8-31D2-AF94-1196-266F260977D3}"/>
                      </a:ext>
                    </a:extLst>
                  </p:cNvPr>
                  <p:cNvGrpSpPr/>
                  <p:nvPr/>
                </p:nvGrpSpPr>
                <p:grpSpPr>
                  <a:xfrm>
                    <a:off x="1816581" y="3482505"/>
                    <a:ext cx="10375419" cy="806459"/>
                    <a:chOff x="1816581" y="3482505"/>
                    <a:chExt cx="10375419" cy="806459"/>
                  </a:xfrm>
                </p:grpSpPr>
                <p:sp>
                  <p:nvSpPr>
                    <p:cNvPr id="15" name="Rectangle: Rounded Corners 14">
                      <a:extLst>
                        <a:ext uri="{FF2B5EF4-FFF2-40B4-BE49-F238E27FC236}">
                          <a16:creationId xmlns:a16="http://schemas.microsoft.com/office/drawing/2014/main" id="{D64785DD-9B9B-D3DB-CB6C-DE2BD4FBD8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565441" y="3620960"/>
                      <a:ext cx="1440268" cy="548640"/>
                    </a:xfrm>
                    <a:prstGeom prst="roundRect">
                      <a:avLst/>
                    </a:prstGeom>
                    <a:ln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b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Council #3</a:t>
                      </a:r>
                    </a:p>
                    <a:p>
                      <a:pPr algn="ctr"/>
                      <a:r>
                        <a:rPr lang="en-US" sz="160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Draft UFMP</a:t>
                      </a:r>
                    </a:p>
                  </p:txBody>
                </p:sp>
                <p:sp>
                  <p:nvSpPr>
                    <p:cNvPr id="42" name="Rectangle: Rounded Corners 41">
                      <a:extLst>
                        <a:ext uri="{FF2B5EF4-FFF2-40B4-BE49-F238E27FC236}">
                          <a16:creationId xmlns:a16="http://schemas.microsoft.com/office/drawing/2014/main" id="{C7A77629-6B29-B39F-9988-0944BB52B9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42674" y="3482505"/>
                      <a:ext cx="1920380" cy="806459"/>
                    </a:xfrm>
                    <a:prstGeom prst="roundRect">
                      <a:avLst/>
                    </a:prstGeom>
                    <a:ln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b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Council #2 </a:t>
                      </a:r>
                      <a:r>
                        <a:rPr lang="en-US" sz="160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Research Results</a:t>
                      </a:r>
                    </a:p>
                    <a:p>
                      <a:pPr algn="ctr"/>
                      <a:r>
                        <a:rPr lang="en-US" sz="160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Vision and Goals</a:t>
                      </a:r>
                    </a:p>
                  </p:txBody>
                </p:sp>
                <p:sp>
                  <p:nvSpPr>
                    <p:cNvPr id="68" name="Rectangle: Rounded Corners 67">
                      <a:extLst>
                        <a:ext uri="{FF2B5EF4-FFF2-40B4-BE49-F238E27FC236}">
                          <a16:creationId xmlns:a16="http://schemas.microsoft.com/office/drawing/2014/main" id="{7C9F1EFC-2A1F-E70F-C986-2601FC47E2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73424" y="3516867"/>
                      <a:ext cx="1440268" cy="756827"/>
                    </a:xfrm>
                    <a:prstGeom prst="round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b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Council #4</a:t>
                      </a:r>
                    </a:p>
                    <a:p>
                      <a:pPr algn="ctr"/>
                      <a:r>
                        <a:rPr lang="en-US" sz="160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Final UFMP</a:t>
                      </a:r>
                    </a:p>
                    <a:p>
                      <a:pPr algn="ctr"/>
                      <a:r>
                        <a:rPr lang="en-US" sz="160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Draft 6YWP</a:t>
                      </a:r>
                    </a:p>
                  </p:txBody>
                </p:sp>
                <p:sp>
                  <p:nvSpPr>
                    <p:cNvPr id="69" name="Rectangle: Rounded Corners 68">
                      <a:extLst>
                        <a:ext uri="{FF2B5EF4-FFF2-40B4-BE49-F238E27FC236}">
                          <a16:creationId xmlns:a16="http://schemas.microsoft.com/office/drawing/2014/main" id="{1C08996F-B177-C5D8-E47B-0BE46E5225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36180" y="3620960"/>
                      <a:ext cx="1355820" cy="548640"/>
                    </a:xfrm>
                    <a:prstGeom prst="roundRect">
                      <a:avLst/>
                    </a:prstGeom>
                    <a:ln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b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Council #5</a:t>
                      </a:r>
                    </a:p>
                    <a:p>
                      <a:pPr algn="ctr"/>
                      <a:r>
                        <a:rPr lang="en-US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Adoption</a:t>
                      </a:r>
                      <a:r>
                        <a:rPr lang="en-US" sz="200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</a:t>
                      </a:r>
                    </a:p>
                  </p:txBody>
                </p:sp>
                <p:sp>
                  <p:nvSpPr>
                    <p:cNvPr id="16" name="Rectangle: Rounded Corners 15">
                      <a:extLst>
                        <a:ext uri="{FF2B5EF4-FFF2-40B4-BE49-F238E27FC236}">
                          <a16:creationId xmlns:a16="http://schemas.microsoft.com/office/drawing/2014/main" id="{F3286BCB-A853-5005-529E-19B0D5673F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16581" y="3557027"/>
                      <a:ext cx="1471890" cy="676507"/>
                    </a:xfrm>
                    <a:prstGeom prst="roundRect">
                      <a:avLst/>
                    </a:prstGeom>
                    <a:ln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6"/>
                    </a:lnRef>
                    <a:fillRef idx="1">
                      <a:schemeClr val="lt1"/>
                    </a:fillRef>
                    <a:effectRef idx="0">
                      <a:schemeClr val="accent6"/>
                    </a:effectRef>
                    <a:fontRef idx="minor">
                      <a:schemeClr val="dk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US" b="1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Council #1</a:t>
                      </a:r>
                    </a:p>
                    <a:p>
                      <a:pPr algn="ctr"/>
                      <a:r>
                        <a:rPr lang="en-US" sz="160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Project Scope</a:t>
                      </a:r>
                    </a:p>
                  </p:txBody>
                </p:sp>
              </p:grpSp>
            </p:grpSp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50457684-13FA-00EE-6418-C11045A5F796}"/>
                    </a:ext>
                  </a:extLst>
                </p:cNvPr>
                <p:cNvGrpSpPr/>
                <p:nvPr/>
              </p:nvGrpSpPr>
              <p:grpSpPr>
                <a:xfrm>
                  <a:off x="461434" y="575831"/>
                  <a:ext cx="11629184" cy="1741756"/>
                  <a:chOff x="461434" y="575831"/>
                  <a:chExt cx="11629184" cy="1741756"/>
                </a:xfrm>
                <a:solidFill>
                  <a:srgbClr val="00B050">
                    <a:alpha val="20000"/>
                  </a:srgbClr>
                </a:solidFill>
              </p:grpSpPr>
              <p:sp>
                <p:nvSpPr>
                  <p:cNvPr id="44" name="Rectangle: Rounded Corners 43">
                    <a:extLst>
                      <a:ext uri="{FF2B5EF4-FFF2-40B4-BE49-F238E27FC236}">
                        <a16:creationId xmlns:a16="http://schemas.microsoft.com/office/drawing/2014/main" id="{B5BEA42D-49CA-ED35-DD4E-F2FAA5422546}"/>
                      </a:ext>
                    </a:extLst>
                  </p:cNvPr>
                  <p:cNvSpPr/>
                  <p:nvPr/>
                </p:nvSpPr>
                <p:spPr>
                  <a:xfrm>
                    <a:off x="461434" y="1344475"/>
                    <a:ext cx="2827035" cy="973112"/>
                  </a:xfrm>
                  <a:prstGeom prst="roundRect">
                    <a:avLst/>
                  </a:prstGeom>
                  <a:grpFill/>
                  <a:ln>
                    <a:solidFill>
                      <a:srgbClr val="FFFFFF"/>
                    </a:solidFill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data gathering, </a:t>
                    </a:r>
                  </a:p>
                  <a:p>
                    <a:pPr algn="ctr"/>
                    <a:r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literature review,</a:t>
                    </a:r>
                  </a:p>
                  <a:p>
                    <a:pPr algn="ctr"/>
                    <a:r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project scope and plan</a:t>
                    </a:r>
                  </a:p>
                </p:txBody>
              </p:sp>
              <p:sp>
                <p:nvSpPr>
                  <p:cNvPr id="5" name="Rectangle: Rounded Corners 4">
                    <a:extLst>
                      <a:ext uri="{FF2B5EF4-FFF2-40B4-BE49-F238E27FC236}">
                        <a16:creationId xmlns:a16="http://schemas.microsoft.com/office/drawing/2014/main" id="{683B296C-6939-E0C3-C4E8-1E40853DA305}"/>
                      </a:ext>
                    </a:extLst>
                  </p:cNvPr>
                  <p:cNvSpPr/>
                  <p:nvPr/>
                </p:nvSpPr>
                <p:spPr>
                  <a:xfrm>
                    <a:off x="3288471" y="1232912"/>
                    <a:ext cx="2427974" cy="1084674"/>
                  </a:xfrm>
                  <a:prstGeom prst="roundRect">
                    <a:avLst/>
                  </a:prstGeom>
                  <a:grpFill/>
                  <a:ln>
                    <a:solidFill>
                      <a:srgbClr val="FFFFFF"/>
                    </a:solidFill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data analysis,</a:t>
                    </a:r>
                  </a:p>
                  <a:p>
                    <a:pPr algn="ctr"/>
                    <a:r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community survey,</a:t>
                    </a:r>
                  </a:p>
                  <a:p>
                    <a:pPr algn="ctr"/>
                    <a:r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draft vision and goals</a:t>
                    </a:r>
                  </a:p>
                </p:txBody>
              </p:sp>
              <p:sp>
                <p:nvSpPr>
                  <p:cNvPr id="19" name="Rectangle: Rounded Corners 18">
                    <a:extLst>
                      <a:ext uri="{FF2B5EF4-FFF2-40B4-BE49-F238E27FC236}">
                        <a16:creationId xmlns:a16="http://schemas.microsoft.com/office/drawing/2014/main" id="{DC8E42C3-FFFA-9CC5-CA4C-F5D390406424}"/>
                      </a:ext>
                    </a:extLst>
                  </p:cNvPr>
                  <p:cNvSpPr/>
                  <p:nvPr/>
                </p:nvSpPr>
                <p:spPr>
                  <a:xfrm>
                    <a:off x="5716444" y="916161"/>
                    <a:ext cx="3187087" cy="1401426"/>
                  </a:xfrm>
                  <a:prstGeom prst="roundRect">
                    <a:avLst/>
                  </a:prstGeom>
                  <a:grpFill/>
                  <a:ln>
                    <a:solidFill>
                      <a:srgbClr val="FFFFFF"/>
                    </a:solidFill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draft UFMP,</a:t>
                    </a:r>
                  </a:p>
                  <a:p>
                    <a:pPr algn="ctr"/>
                    <a:r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create measurable objectives to meet goals, define actions to meet objectives</a:t>
                    </a:r>
                  </a:p>
                </p:txBody>
              </p:sp>
              <p:sp>
                <p:nvSpPr>
                  <p:cNvPr id="20" name="Rectangle: Rounded Corners 19">
                    <a:extLst>
                      <a:ext uri="{FF2B5EF4-FFF2-40B4-BE49-F238E27FC236}">
                        <a16:creationId xmlns:a16="http://schemas.microsoft.com/office/drawing/2014/main" id="{4D79569E-BA29-40AB-C357-DB74BBA8A60A}"/>
                      </a:ext>
                    </a:extLst>
                  </p:cNvPr>
                  <p:cNvSpPr/>
                  <p:nvPr/>
                </p:nvSpPr>
                <p:spPr>
                  <a:xfrm>
                    <a:off x="8903531" y="575831"/>
                    <a:ext cx="3187087" cy="1741755"/>
                  </a:xfrm>
                  <a:prstGeom prst="roundRect">
                    <a:avLst/>
                  </a:prstGeom>
                  <a:grpFill/>
                  <a:ln>
                    <a:solidFill>
                      <a:srgbClr val="FFFFFF"/>
                    </a:solidFill>
                  </a:ln>
                </p:spPr>
                <p:style>
                  <a:lnRef idx="2">
                    <a:schemeClr val="accent6"/>
                  </a:lnRef>
                  <a:fillRef idx="1">
                    <a:schemeClr val="lt1"/>
                  </a:fillRef>
                  <a:effectRef idx="0">
                    <a:schemeClr val="accent6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final UFMP,</a:t>
                    </a:r>
                  </a:p>
                  <a:p>
                    <a:pPr algn="ctr"/>
                    <a:r>
                      <a:rPr lang="en-US">
                        <a:solidFill>
                          <a:schemeClr val="accent4">
                            <a:lumMod val="50000"/>
                          </a:schemeClr>
                        </a:solidFill>
                      </a:rPr>
                      <a:t>6YWP – select measurable actions to meet objectives that should be prioritized over the next 6 years</a:t>
                    </a:r>
                  </a:p>
                </p:txBody>
              </p:sp>
            </p:grp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F4E4CFA6-394D-DDC7-39B3-D9A011EBB917}"/>
                  </a:ext>
                </a:extLst>
              </p:cNvPr>
              <p:cNvGrpSpPr/>
              <p:nvPr/>
            </p:nvGrpSpPr>
            <p:grpSpPr>
              <a:xfrm>
                <a:off x="3594450" y="4277471"/>
                <a:ext cx="7230300" cy="1206144"/>
                <a:chOff x="3594450" y="4277471"/>
                <a:chExt cx="7230300" cy="1206144"/>
              </a:xfrm>
            </p:grpSpPr>
            <p:cxnSp>
              <p:nvCxnSpPr>
                <p:cNvPr id="8" name="Straight Connector 7">
                  <a:extLst>
                    <a:ext uri="{FF2B5EF4-FFF2-40B4-BE49-F238E27FC236}">
                      <a16:creationId xmlns:a16="http://schemas.microsoft.com/office/drawing/2014/main" id="{3247C259-483B-ED2D-1282-FD25FE0840F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594450" y="4277471"/>
                  <a:ext cx="0" cy="1206144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9D830A57-BBBA-1906-34B4-B30A0CFD58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817766" y="4277471"/>
                  <a:ext cx="6984" cy="1205178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2C2661DC-C07F-C8CE-7483-89C0A2974BC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51930" y="4300687"/>
                  <a:ext cx="22554" cy="1181962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4" name="Rectangle: Rounded Corners 83">
              <a:extLst>
                <a:ext uri="{FF2B5EF4-FFF2-40B4-BE49-F238E27FC236}">
                  <a16:creationId xmlns:a16="http://schemas.microsoft.com/office/drawing/2014/main" id="{8895A65A-45D8-71A5-B8B8-D9B0DF261DD8}"/>
                </a:ext>
              </a:extLst>
            </p:cNvPr>
            <p:cNvSpPr/>
            <p:nvPr/>
          </p:nvSpPr>
          <p:spPr>
            <a:xfrm>
              <a:off x="30388" y="2059191"/>
              <a:ext cx="3864375" cy="481981"/>
            </a:xfrm>
            <a:prstGeom prst="roundRect">
              <a:avLst/>
            </a:prstGeom>
            <a:solidFill>
              <a:srgbClr val="00B050">
                <a:alpha val="20000"/>
              </a:srgbClr>
            </a:solidFill>
            <a:ln>
              <a:solidFill>
                <a:srgbClr val="FFFFFF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accent4">
                      <a:lumMod val="50000"/>
                    </a:schemeClr>
                  </a:solidFill>
                </a:rPr>
                <a:t>Project Phase/Staff Tasks</a:t>
              </a:r>
            </a:p>
          </p:txBody>
        </p:sp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8224D66E-BD67-858D-D038-55CBA4D8C383}"/>
                </a:ext>
              </a:extLst>
            </p:cNvPr>
            <p:cNvSpPr/>
            <p:nvPr/>
          </p:nvSpPr>
          <p:spPr>
            <a:xfrm>
              <a:off x="46628" y="5898705"/>
              <a:ext cx="1976508" cy="878230"/>
            </a:xfrm>
            <a:prstGeom prst="roundRect">
              <a:avLst/>
            </a:prstGeom>
            <a:ln>
              <a:solidFill>
                <a:schemeClr val="accent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accent4">
                      <a:lumMod val="50000"/>
                    </a:schemeClr>
                  </a:solidFill>
                </a:rPr>
                <a:t>Council/ </a:t>
              </a:r>
            </a:p>
            <a:p>
              <a:pPr algn="ctr"/>
              <a:r>
                <a:rPr lang="en-US" sz="2400" b="1">
                  <a:solidFill>
                    <a:schemeClr val="accent4">
                      <a:lumMod val="50000"/>
                    </a:schemeClr>
                  </a:solidFill>
                </a:rPr>
                <a:t>PC Updates</a:t>
              </a:r>
              <a:endParaRPr lang="en-US" sz="2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76929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8B619-B877-9993-E250-721CCA432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10464"/>
          </a:xfrm>
        </p:spPr>
        <p:txBody>
          <a:bodyPr>
            <a:normAutofit/>
          </a:bodyPr>
          <a:lstStyle/>
          <a:p>
            <a:r>
              <a:rPr lang="en-US"/>
              <a:t>UFMP Discussion Items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F26F3C-0817-3E9C-6B22-22411C05D7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087922"/>
            <a:ext cx="10515600" cy="1500187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Initial thoughts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Community Survey: What would you like to know from the public survey?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Goals and Actions:  Do you have any ideas or requests for staff to consider? </a:t>
            </a:r>
            <a:br>
              <a:rPr lang="en-US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069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265D7EB-0696-3448-CBA8-5B5B59A10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1F9BE2AF-A91E-6635-3526-2F9A799345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060451"/>
              </p:ext>
            </p:extLst>
          </p:nvPr>
        </p:nvGraphicFramePr>
        <p:xfrm>
          <a:off x="6390486" y="3850287"/>
          <a:ext cx="5651517" cy="2890391"/>
        </p:xfrm>
        <a:graphic>
          <a:graphicData uri="http://schemas.openxmlformats.org/drawingml/2006/table">
            <a:tbl>
              <a:tblPr/>
              <a:tblGrid>
                <a:gridCol w="880277">
                  <a:extLst>
                    <a:ext uri="{9D8B030D-6E8A-4147-A177-3AD203B41FA5}">
                      <a16:colId xmlns:a16="http://schemas.microsoft.com/office/drawing/2014/main" val="229276907"/>
                    </a:ext>
                  </a:extLst>
                </a:gridCol>
                <a:gridCol w="4771240">
                  <a:extLst>
                    <a:ext uri="{9D8B030D-6E8A-4147-A177-3AD203B41FA5}">
                      <a16:colId xmlns:a16="http://schemas.microsoft.com/office/drawing/2014/main" val="2508897050"/>
                    </a:ext>
                  </a:extLst>
                </a:gridCol>
              </a:tblGrid>
              <a:tr h="460791"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endParaRPr lang="en-US" sz="2400" b="1" i="0" u="none" strike="noStrike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4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Yr Work Plan Summary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278958"/>
                  </a:ext>
                </a:extLst>
              </a:tr>
              <a:tr h="307193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INVENTORY TREES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714779"/>
                  </a:ext>
                </a:extLst>
              </a:tr>
              <a:tr h="592736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MAINTAIN PUBLIC TREES &amp; NATURAL AREAS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4896088"/>
                  </a:ext>
                </a:extLst>
              </a:tr>
              <a:tr h="608089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PLANT TREES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1588739"/>
                  </a:ext>
                </a:extLst>
              </a:tr>
              <a:tr h="460791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COMMUNITY ENGAGEMENT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0068653"/>
                  </a:ext>
                </a:extLst>
              </a:tr>
              <a:tr h="460791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</a:t>
                      </a:r>
                    </a:p>
                  </a:txBody>
                  <a:tcPr marL="6350" marR="6350" marT="63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 FRAMEWORK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815657"/>
                  </a:ext>
                </a:extLst>
              </a:tr>
            </a:tbl>
          </a:graphicData>
        </a:graphic>
      </p:graphicFrame>
      <p:pic>
        <p:nvPicPr>
          <p:cNvPr id="13" name="Picture 12" descr="A picture containing background pattern&#10;&#10;AI-generated content may be incorrect.">
            <a:extLst>
              <a:ext uri="{FF2B5EF4-FFF2-40B4-BE49-F238E27FC236}">
                <a16:creationId xmlns:a16="http://schemas.microsoft.com/office/drawing/2014/main" id="{DE924324-993C-822B-68E2-B7F9A5B3C2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3" y="4066660"/>
            <a:ext cx="2147741" cy="279134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20CE15-B4D7-A04E-224C-3EB25B4076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732" y="4037189"/>
            <a:ext cx="2147741" cy="2787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A30D12-8DC1-5AD0-171A-2D3DD6B4D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9656"/>
            <a:ext cx="10515600" cy="753921"/>
          </a:xfrm>
        </p:spPr>
        <p:txBody>
          <a:bodyPr>
            <a:normAutofit/>
          </a:bodyPr>
          <a:lstStyle/>
          <a:p>
            <a:r>
              <a:rPr lang="en-US"/>
              <a:t>Why new UFMP?  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07C7BF-93C3-F759-FCDB-0FCE2008B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2901" y="6403803"/>
            <a:ext cx="349102" cy="336875"/>
          </a:xfrm>
        </p:spPr>
        <p:txBody>
          <a:bodyPr/>
          <a:lstStyle/>
          <a:p>
            <a:r>
              <a:rPr lang="en-US" sz="2000" b="1">
                <a:solidFill>
                  <a:schemeClr val="tx1"/>
                </a:solidFill>
              </a:rPr>
              <a:t>5</a:t>
            </a:r>
          </a:p>
        </p:txBody>
      </p:sp>
      <p:pic>
        <p:nvPicPr>
          <p:cNvPr id="6" name="Picture 5" descr="Graphical user interface, application&#10;&#10;AI-generated content may be incorrect.">
            <a:extLst>
              <a:ext uri="{FF2B5EF4-FFF2-40B4-BE49-F238E27FC236}">
                <a16:creationId xmlns:a16="http://schemas.microsoft.com/office/drawing/2014/main" id="{C3E629E9-2172-03E4-63BC-22B056E1CA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806" y="1047631"/>
            <a:ext cx="2147741" cy="287203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14AA536-94B1-CA3F-CF41-6047A2052DAE}"/>
              </a:ext>
            </a:extLst>
          </p:cNvPr>
          <p:cNvGrpSpPr/>
          <p:nvPr/>
        </p:nvGrpSpPr>
        <p:grpSpPr>
          <a:xfrm>
            <a:off x="1710448" y="3179243"/>
            <a:ext cx="1507524" cy="2416754"/>
            <a:chOff x="1710448" y="3179243"/>
            <a:chExt cx="1507524" cy="241675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2C8DD3E-2F40-0AAC-1DAD-0534272BC83D}"/>
                </a:ext>
              </a:extLst>
            </p:cNvPr>
            <p:cNvGrpSpPr/>
            <p:nvPr/>
          </p:nvGrpSpPr>
          <p:grpSpPr>
            <a:xfrm>
              <a:off x="1774911" y="3179243"/>
              <a:ext cx="967466" cy="1445978"/>
              <a:chOff x="1774911" y="3179243"/>
              <a:chExt cx="967466" cy="1445978"/>
            </a:xfrm>
          </p:grpSpPr>
          <p:sp>
            <p:nvSpPr>
              <p:cNvPr id="17" name="Arrow: Down 16">
                <a:extLst>
                  <a:ext uri="{FF2B5EF4-FFF2-40B4-BE49-F238E27FC236}">
                    <a16:creationId xmlns:a16="http://schemas.microsoft.com/office/drawing/2014/main" id="{C851D255-1AE4-5B8E-D3FC-07EED289F64F}"/>
                  </a:ext>
                </a:extLst>
              </p:cNvPr>
              <p:cNvSpPr/>
              <p:nvPr/>
            </p:nvSpPr>
            <p:spPr>
              <a:xfrm>
                <a:off x="1774911" y="3262932"/>
                <a:ext cx="133900" cy="1274782"/>
              </a:xfrm>
              <a:prstGeom prst="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Arrow: Down 17">
                <a:extLst>
                  <a:ext uri="{FF2B5EF4-FFF2-40B4-BE49-F238E27FC236}">
                    <a16:creationId xmlns:a16="http://schemas.microsoft.com/office/drawing/2014/main" id="{5241A90E-C391-DAE6-E338-C4809B060201}"/>
                  </a:ext>
                </a:extLst>
              </p:cNvPr>
              <p:cNvSpPr/>
              <p:nvPr/>
            </p:nvSpPr>
            <p:spPr>
              <a:xfrm rot="19039139">
                <a:off x="2570482" y="3179243"/>
                <a:ext cx="171895" cy="1445978"/>
              </a:xfrm>
              <a:prstGeom prst="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" name="Arrow: Left-Right 21">
              <a:extLst>
                <a:ext uri="{FF2B5EF4-FFF2-40B4-BE49-F238E27FC236}">
                  <a16:creationId xmlns:a16="http://schemas.microsoft.com/office/drawing/2014/main" id="{3B799C5A-9C10-A485-F08E-B73305E2E0F5}"/>
                </a:ext>
              </a:extLst>
            </p:cNvPr>
            <p:cNvSpPr/>
            <p:nvPr/>
          </p:nvSpPr>
          <p:spPr>
            <a:xfrm rot="20888120">
              <a:off x="1710448" y="5420762"/>
              <a:ext cx="1507524" cy="175235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8D57611-F613-93A5-FFA7-FF7D72A57B42}"/>
              </a:ext>
            </a:extLst>
          </p:cNvPr>
          <p:cNvGrpSpPr/>
          <p:nvPr/>
        </p:nvGrpSpPr>
        <p:grpSpPr>
          <a:xfrm>
            <a:off x="1908811" y="5448239"/>
            <a:ext cx="4994909" cy="1409761"/>
            <a:chOff x="1908811" y="5448239"/>
            <a:chExt cx="4994909" cy="1409761"/>
          </a:xfrm>
        </p:grpSpPr>
        <p:sp>
          <p:nvSpPr>
            <p:cNvPr id="26" name="Arrow: Left-Right 25">
              <a:extLst>
                <a:ext uri="{FF2B5EF4-FFF2-40B4-BE49-F238E27FC236}">
                  <a16:creationId xmlns:a16="http://schemas.microsoft.com/office/drawing/2014/main" id="{50F8E4D8-5BC5-9D06-524C-FFE425464C0C}"/>
                </a:ext>
              </a:extLst>
            </p:cNvPr>
            <p:cNvSpPr/>
            <p:nvPr/>
          </p:nvSpPr>
          <p:spPr>
            <a:xfrm>
              <a:off x="1908811" y="6693225"/>
              <a:ext cx="4994909" cy="164775"/>
            </a:xfrm>
            <a:prstGeom prst="left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72EF04D1-0338-1BF8-FD5F-C49A90588B5F}"/>
                </a:ext>
              </a:extLst>
            </p:cNvPr>
            <p:cNvSpPr/>
            <p:nvPr/>
          </p:nvSpPr>
          <p:spPr>
            <a:xfrm rot="17077279">
              <a:off x="5618429" y="4492702"/>
              <a:ext cx="217596" cy="2128669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60404716-3218-BF2E-ABF3-CE5A28478E2C}"/>
              </a:ext>
            </a:extLst>
          </p:cNvPr>
          <p:cNvSpPr/>
          <p:nvPr/>
        </p:nvSpPr>
        <p:spPr>
          <a:xfrm>
            <a:off x="2656429" y="927019"/>
            <a:ext cx="3734057" cy="1589763"/>
          </a:xfrm>
          <a:prstGeom prst="wedgeEllipseCallout">
            <a:avLst>
              <a:gd name="adj1" fmla="val -69497"/>
              <a:gd name="adj2" fmla="val 59798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“Kirkland is a Livable, Sustainable and Resilient Community”</a:t>
            </a: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1B37EE06-FE60-4024-7E80-8AF7B60067DB}"/>
              </a:ext>
            </a:extLst>
          </p:cNvPr>
          <p:cNvSpPr/>
          <p:nvPr/>
        </p:nvSpPr>
        <p:spPr>
          <a:xfrm>
            <a:off x="3358824" y="2620685"/>
            <a:ext cx="2924612" cy="1241633"/>
          </a:xfrm>
          <a:prstGeom prst="wedgeEllipseCallout">
            <a:avLst>
              <a:gd name="adj1" fmla="val -43133"/>
              <a:gd name="adj2" fmla="val 102499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“Maintain 40% Canopy Cover”</a:t>
            </a:r>
          </a:p>
        </p:txBody>
      </p:sp>
      <p:sp>
        <p:nvSpPr>
          <p:cNvPr id="7" name="Flowchart: Terminator 6">
            <a:extLst>
              <a:ext uri="{FF2B5EF4-FFF2-40B4-BE49-F238E27FC236}">
                <a16:creationId xmlns:a16="http://schemas.microsoft.com/office/drawing/2014/main" id="{1F7E5A53-75E8-060F-0280-47B6EC798903}"/>
              </a:ext>
            </a:extLst>
          </p:cNvPr>
          <p:cNvSpPr/>
          <p:nvPr/>
        </p:nvSpPr>
        <p:spPr>
          <a:xfrm>
            <a:off x="1062386" y="5984751"/>
            <a:ext cx="936711" cy="472822"/>
          </a:xfrm>
          <a:prstGeom prst="flowChartTerminator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SSP</a:t>
            </a:r>
          </a:p>
        </p:txBody>
      </p:sp>
    </p:spTree>
    <p:extLst>
      <p:ext uri="{BB962C8B-B14F-4D97-AF65-F5344CB8AC3E}">
        <p14:creationId xmlns:p14="http://schemas.microsoft.com/office/powerpoint/2010/main" val="249067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2DC6D-4256-6A7E-C137-2909F73AC6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47CFCAC-2974-F21D-D2AC-B3CD3BC0C7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729" t="7031" r="13560" b="5092"/>
          <a:stretch>
            <a:fillRect/>
          </a:stretch>
        </p:blipFill>
        <p:spPr>
          <a:xfrm>
            <a:off x="5569524" y="866274"/>
            <a:ext cx="6633791" cy="530823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85127AD-2248-4739-4968-F1D4E8F3D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525" y="-1"/>
            <a:ext cx="664572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EBFEF30-E8CE-2970-35E1-3FD5DE790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46D9BA-2D44-783B-0EC4-1A9D1ADDC3D0}"/>
              </a:ext>
            </a:extLst>
          </p:cNvPr>
          <p:cNvSpPr txBox="1"/>
          <p:nvPr/>
        </p:nvSpPr>
        <p:spPr>
          <a:xfrm>
            <a:off x="452742" y="1449587"/>
            <a:ext cx="540586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/>
              <a:t>Human Health</a:t>
            </a:r>
            <a:r>
              <a:rPr lang="en-US" sz="240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Reduce urban heat island effects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Dissipate and absorb air pollutants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Improve mental health</a:t>
            </a:r>
            <a:r>
              <a:rPr lang="en-US" sz="240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/>
              <a:t>Water Quality and Wildlife</a:t>
            </a:r>
            <a:r>
              <a:rPr lang="en-US" sz="2400"/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Slows and cleans stormwater runoff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Reduce soil erosion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Habitat migration corridors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Create quieter neighborhoods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/>
              <a:t>Livable city: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Canopy corelates with crime reduction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Traffic calming and walkable streets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Impact property values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/>
              <a:t>Increase business district productivity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DC39920-BE0F-196D-87A2-51E3764F3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7" y="249437"/>
            <a:ext cx="6064372" cy="950713"/>
          </a:xfrm>
          <a:noFill/>
        </p:spPr>
        <p:txBody>
          <a:bodyPr>
            <a:normAutofit/>
          </a:bodyPr>
          <a:lstStyle/>
          <a:p>
            <a:pPr algn="ctr"/>
            <a:r>
              <a:rPr lang="en-US" sz="4000"/>
              <a:t>Urban Forests Matter!</a:t>
            </a:r>
          </a:p>
        </p:txBody>
      </p:sp>
    </p:spTree>
    <p:extLst>
      <p:ext uri="{BB962C8B-B14F-4D97-AF65-F5344CB8AC3E}">
        <p14:creationId xmlns:p14="http://schemas.microsoft.com/office/powerpoint/2010/main" val="1564775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B7965DC-7429-6FD7-92AE-27615021A5D6}"/>
              </a:ext>
            </a:extLst>
          </p:cNvPr>
          <p:cNvSpPr txBox="1"/>
          <p:nvPr/>
        </p:nvSpPr>
        <p:spPr>
          <a:xfrm>
            <a:off x="170621" y="3139321"/>
            <a:ext cx="120213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>
                <a:latin typeface="Montserrat-Black"/>
              </a:rPr>
              <a:t>•</a:t>
            </a:r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3F9F07-4AAB-7DBE-0E16-2E0F65F08108}"/>
              </a:ext>
            </a:extLst>
          </p:cNvPr>
          <p:cNvSpPr txBox="1"/>
          <p:nvPr/>
        </p:nvSpPr>
        <p:spPr>
          <a:xfrm>
            <a:off x="170621" y="904672"/>
            <a:ext cx="12021379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u="none" strike="noStrike" baseline="0">
                <a:latin typeface="Montserrat-Black"/>
              </a:rPr>
              <a:t>From the Tree inventory Recommendations made by Plan-It-Geo</a:t>
            </a:r>
          </a:p>
          <a:p>
            <a:pPr algn="l"/>
            <a:endParaRPr lang="en-US" sz="1800" b="0" i="0" u="none" strike="noStrike" baseline="0">
              <a:latin typeface="Montserrat-Black"/>
            </a:endParaRPr>
          </a:p>
          <a:p>
            <a:pPr algn="l"/>
            <a:r>
              <a:rPr lang="en-US" sz="1800" b="0" i="0" u="none" strike="noStrike" baseline="0">
                <a:latin typeface="Montserrat-Black"/>
              </a:rPr>
              <a:t>• </a:t>
            </a:r>
            <a:r>
              <a:rPr lang="en-US" b="1" i="0" u="none" strike="noStrike" baseline="0">
                <a:latin typeface="Montserrat-Light"/>
              </a:rPr>
              <a:t>Utilize inventory data and analysis to develop an Urban Forest Management Plan.</a:t>
            </a:r>
          </a:p>
          <a:p>
            <a:r>
              <a:rPr lang="en-US" sz="1600" b="0" i="0" u="none" strike="noStrike" baseline="0">
                <a:latin typeface="Montserrat-Black"/>
              </a:rPr>
              <a:t>• </a:t>
            </a:r>
            <a:r>
              <a:rPr lang="en-US" sz="1600" i="0" u="none" strike="noStrike" baseline="0">
                <a:solidFill>
                  <a:srgbClr val="0070C0"/>
                </a:solidFill>
                <a:latin typeface="Montserrat-Light"/>
              </a:rPr>
              <a:t>Monitor trees in less than Fair condition (2,797 trees)</a:t>
            </a:r>
            <a:r>
              <a:rPr lang="en-US" sz="1600">
                <a:solidFill>
                  <a:srgbClr val="0070C0"/>
                </a:solidFill>
                <a:latin typeface="Montserrat-Light"/>
              </a:rPr>
              <a:t> Conduct Structural Pruning on trees to promote a healthy structure (2,033 trees)</a:t>
            </a:r>
          </a:p>
          <a:p>
            <a:r>
              <a:rPr lang="en-US" sz="1600">
                <a:latin typeface="Montserrat-Black"/>
              </a:rPr>
              <a:t>• </a:t>
            </a:r>
            <a:r>
              <a:rPr lang="en-US" sz="1600">
                <a:latin typeface="Montserrat-Light"/>
              </a:rPr>
              <a:t>Maintain or establish a cyclical, routine tree monitoring and maintenance schedule</a:t>
            </a:r>
          </a:p>
          <a:p>
            <a:r>
              <a:rPr lang="en-US" sz="1600">
                <a:latin typeface="Montserrat-Black"/>
              </a:rPr>
              <a:t>• </a:t>
            </a:r>
            <a:r>
              <a:rPr lang="en-US" sz="1600" b="1">
                <a:solidFill>
                  <a:srgbClr val="0070C0"/>
                </a:solidFill>
                <a:latin typeface="Montserrat-Light"/>
              </a:rPr>
              <a:t>Consider pruning the 3,789 trees with clearance conflicts to bike paths, buildings, vehicles, signs/signals, utilities and sidewalks to enhance safe walking and biking facilities.</a:t>
            </a:r>
          </a:p>
          <a:p>
            <a:r>
              <a:rPr lang="en-US" sz="1600">
                <a:latin typeface="Montserrat-Black"/>
              </a:rPr>
              <a:t>• </a:t>
            </a:r>
            <a:r>
              <a:rPr lang="en-US" sz="1600" b="1">
                <a:solidFill>
                  <a:srgbClr val="0070C0"/>
                </a:solidFill>
                <a:latin typeface="Montserrat-Light"/>
              </a:rPr>
              <a:t>Remove trees that are prescribed for removal and plant trees after removal</a:t>
            </a:r>
          </a:p>
          <a:p>
            <a:r>
              <a:rPr lang="en-US" sz="1600">
                <a:latin typeface="Montserrat-Black"/>
              </a:rPr>
              <a:t>• </a:t>
            </a:r>
            <a:r>
              <a:rPr lang="en-US" sz="1600">
                <a:latin typeface="Montserrat-Light"/>
              </a:rPr>
              <a:t>Remove the adventitious sprouts on 373 trees where practical</a:t>
            </a:r>
          </a:p>
          <a:p>
            <a:r>
              <a:rPr lang="en-US" sz="1600">
                <a:latin typeface="Montserrat-Black"/>
              </a:rPr>
              <a:t>• </a:t>
            </a:r>
            <a:r>
              <a:rPr lang="en-US" sz="1600">
                <a:latin typeface="Montserrat-Light"/>
              </a:rPr>
              <a:t>Consider removing the stakes from the 1,005 trees.</a:t>
            </a:r>
          </a:p>
          <a:p>
            <a:r>
              <a:rPr lang="en-US" sz="1600">
                <a:latin typeface="Montserrat-Black"/>
              </a:rPr>
              <a:t>• </a:t>
            </a:r>
            <a:r>
              <a:rPr lang="en-US" sz="1600">
                <a:latin typeface="Montserrat-Light"/>
              </a:rPr>
              <a:t>Plant trees in the Proposed Planting Sites  </a:t>
            </a:r>
            <a:r>
              <a:rPr lang="en-US" sz="1600" i="1">
                <a:latin typeface="Montserrat-Light"/>
              </a:rPr>
              <a:t>(Assess planting opportunities) </a:t>
            </a:r>
          </a:p>
          <a:p>
            <a:r>
              <a:rPr lang="en-US" sz="1600">
                <a:solidFill>
                  <a:srgbClr val="0070C0"/>
                </a:solidFill>
                <a:latin typeface="Montserrat-Black"/>
              </a:rPr>
              <a:t>• </a:t>
            </a:r>
            <a:r>
              <a:rPr lang="en-US" sz="1600" b="1">
                <a:solidFill>
                  <a:srgbClr val="0070C0"/>
                </a:solidFill>
                <a:latin typeface="Montserrat-Light"/>
              </a:rPr>
              <a:t>Remove the 43 trees marked for high priority removals</a:t>
            </a:r>
          </a:p>
          <a:p>
            <a:r>
              <a:rPr lang="en-US" sz="1600">
                <a:latin typeface="Montserrat-Black"/>
              </a:rPr>
              <a:t>• </a:t>
            </a:r>
            <a:r>
              <a:rPr lang="en-US" sz="1600" b="1">
                <a:latin typeface="Montserrat-Light"/>
              </a:rPr>
              <a:t>Ensure industry standards and best management practices are followed during the planting and care of trees</a:t>
            </a:r>
          </a:p>
          <a:p>
            <a:r>
              <a:rPr lang="en-US" sz="1600">
                <a:latin typeface="Montserrat-Black"/>
              </a:rPr>
              <a:t>• </a:t>
            </a:r>
            <a:r>
              <a:rPr lang="en-US" sz="1600">
                <a:latin typeface="Montserrat-Light"/>
              </a:rPr>
              <a:t>Educate the community about the tree inventory population, the associated benefits, and the tree</a:t>
            </a:r>
          </a:p>
          <a:p>
            <a:r>
              <a:rPr lang="en-US" sz="1600">
                <a:latin typeface="Montserrat-Light"/>
              </a:rPr>
              <a:t>management program</a:t>
            </a:r>
          </a:p>
          <a:p>
            <a:r>
              <a:rPr lang="en-US" sz="1600">
                <a:latin typeface="Montserrat-Black"/>
              </a:rPr>
              <a:t>• </a:t>
            </a:r>
            <a:r>
              <a:rPr lang="en-US" sz="1600" b="1">
                <a:solidFill>
                  <a:srgbClr val="0070C0"/>
                </a:solidFill>
                <a:latin typeface="Montserrat-Light"/>
              </a:rPr>
              <a:t>Continue to track maintenance, plantings, and removals </a:t>
            </a:r>
            <a:r>
              <a:rPr lang="en-US" sz="1600">
                <a:latin typeface="Montserrat-Light"/>
              </a:rPr>
              <a:t>in the </a:t>
            </a:r>
            <a:r>
              <a:rPr lang="en-US" sz="1600" err="1">
                <a:latin typeface="Montserrat-Light"/>
              </a:rPr>
              <a:t>TreePlotter</a:t>
            </a:r>
            <a:r>
              <a:rPr lang="en-US" sz="1600">
                <a:latin typeface="Montserrat-Light"/>
              </a:rPr>
              <a:t> application</a:t>
            </a:r>
            <a:endParaRPr lang="en-US" sz="1600"/>
          </a:p>
          <a:p>
            <a:pPr algn="l"/>
            <a:endParaRPr lang="en-US" sz="1800" b="0" i="0" u="none" strike="noStrike" baseline="0">
              <a:latin typeface="Montserrat-Ligh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44B021-4005-5501-6ED6-C0222916C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20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B89483-DEDD-748E-1E29-F625CB81530C}"/>
              </a:ext>
            </a:extLst>
          </p:cNvPr>
          <p:cNvSpPr txBox="1"/>
          <p:nvPr/>
        </p:nvSpPr>
        <p:spPr>
          <a:xfrm>
            <a:off x="291830" y="223736"/>
            <a:ext cx="11712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Continued City Actions while the UFMP is being developed.  </a:t>
            </a:r>
          </a:p>
        </p:txBody>
      </p:sp>
    </p:spTree>
    <p:extLst>
      <p:ext uri="{BB962C8B-B14F-4D97-AF65-F5344CB8AC3E}">
        <p14:creationId xmlns:p14="http://schemas.microsoft.com/office/powerpoint/2010/main" val="32981667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01A0C-0915-7DFD-DB19-15C7E1919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pie chart&#10;&#10;AI-generated content may be incorrect.">
            <a:extLst>
              <a:ext uri="{FF2B5EF4-FFF2-40B4-BE49-F238E27FC236}">
                <a16:creationId xmlns:a16="http://schemas.microsoft.com/office/drawing/2014/main" id="{AF1D9B25-6080-3876-0DB0-7FF36DA108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977" y="0"/>
            <a:ext cx="11642046" cy="635141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011699-9525-5159-69A8-F7D55CD9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21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B09A9C-FD57-A8DC-07C8-A886DD98C737}"/>
              </a:ext>
            </a:extLst>
          </p:cNvPr>
          <p:cNvSpPr txBox="1"/>
          <p:nvPr/>
        </p:nvSpPr>
        <p:spPr>
          <a:xfrm>
            <a:off x="8217723" y="2871873"/>
            <a:ext cx="2352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Inspect and Monitor (1,722)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6FF15A-B1DD-5FE9-E218-4D4815374A81}"/>
              </a:ext>
            </a:extLst>
          </p:cNvPr>
          <p:cNvSpPr txBox="1"/>
          <p:nvPr/>
        </p:nvSpPr>
        <p:spPr>
          <a:xfrm>
            <a:off x="5462650" y="2114636"/>
            <a:ext cx="2090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Remove Invasives (1,722)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6B9485-8B8E-DE8B-3957-4B5FA0B716C5}"/>
              </a:ext>
            </a:extLst>
          </p:cNvPr>
          <p:cNvSpPr txBox="1"/>
          <p:nvPr/>
        </p:nvSpPr>
        <p:spPr>
          <a:xfrm>
            <a:off x="6909460" y="4875603"/>
            <a:ext cx="1842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Remove Stakes (1,005)</a:t>
            </a:r>
          </a:p>
        </p:txBody>
      </p:sp>
    </p:spTree>
    <p:extLst>
      <p:ext uri="{BB962C8B-B14F-4D97-AF65-F5344CB8AC3E}">
        <p14:creationId xmlns:p14="http://schemas.microsoft.com/office/powerpoint/2010/main" val="2874147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C8CC6F-5074-1B3A-5471-D9A2F589D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line chart&#10;&#10;AI-generated content may be incorrect.">
            <a:extLst>
              <a:ext uri="{FF2B5EF4-FFF2-40B4-BE49-F238E27FC236}">
                <a16:creationId xmlns:a16="http://schemas.microsoft.com/office/drawing/2014/main" id="{C27DFB60-C0BE-FC21-3F9A-BEA67329F3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023" y="0"/>
            <a:ext cx="11361954" cy="6851122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FC41CA-D4D5-1FB4-4CAE-1375560C5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693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86376-E6A2-130F-70BC-DA7F92A7D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Does NOT Tell the Whole Story</a:t>
            </a:r>
          </a:p>
        </p:txBody>
      </p:sp>
      <p:pic>
        <p:nvPicPr>
          <p:cNvPr id="4" name="Content Placeholder 3" descr="Map&#10;&#10;AI-generated content may be incorrect.">
            <a:extLst>
              <a:ext uri="{FF2B5EF4-FFF2-40B4-BE49-F238E27FC236}">
                <a16:creationId xmlns:a16="http://schemas.microsoft.com/office/drawing/2014/main" id="{2765D87E-8C05-DE6B-2829-212CF68F19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1450" y="1500563"/>
            <a:ext cx="5710053" cy="4523276"/>
          </a:xfrm>
          <a:prstGeom prst="rect">
            <a:avLst/>
          </a:prstGeom>
        </p:spPr>
      </p:pic>
      <p:pic>
        <p:nvPicPr>
          <p:cNvPr id="8" name="Picture 7" descr="A screenshot of a map&#10;&#10;AI-generated content may be incorrect.">
            <a:extLst>
              <a:ext uri="{FF2B5EF4-FFF2-40B4-BE49-F238E27FC236}">
                <a16:creationId xmlns:a16="http://schemas.microsoft.com/office/drawing/2014/main" id="{2AB0FBFB-070C-7B77-FC1A-D7B366DAF3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00563"/>
            <a:ext cx="5924549" cy="452327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7BCD36-2AA3-460D-ECA8-1062C6E40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23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9228E2-9BCB-68C5-396D-801C9F3702DB}"/>
              </a:ext>
            </a:extLst>
          </p:cNvPr>
          <p:cNvSpPr txBox="1"/>
          <p:nvPr/>
        </p:nvSpPr>
        <p:spPr>
          <a:xfrm>
            <a:off x="171451" y="6163294"/>
            <a:ext cx="115376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The beaver pond in Big Finn Hill park shows a loss of tree canopy (red) This is due to natural causes. Some canopy identification may not have been accurate in 2017 leading to inaccurate conclusions. </a:t>
            </a:r>
          </a:p>
        </p:txBody>
      </p:sp>
    </p:spTree>
    <p:extLst>
      <p:ext uri="{BB962C8B-B14F-4D97-AF65-F5344CB8AC3E}">
        <p14:creationId xmlns:p14="http://schemas.microsoft.com/office/powerpoint/2010/main" val="27168491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3EE0668-BD21-E76F-BC07-3EA542606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6B5A1-41A7-0C52-671A-00CA09DDD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9295"/>
          </a:xfrm>
        </p:spPr>
        <p:txBody>
          <a:bodyPr/>
          <a:lstStyle/>
          <a:p>
            <a:r>
              <a:rPr lang="en-US"/>
              <a:t>Urban Forest: Readiness and Resiliency</a:t>
            </a:r>
          </a:p>
        </p:txBody>
      </p:sp>
      <p:pic>
        <p:nvPicPr>
          <p:cNvPr id="7" name="Picture 6" descr="A picture containing text, outdoor, grass, road&#10;&#10;AI-generated content may be incorrect.">
            <a:extLst>
              <a:ext uri="{FF2B5EF4-FFF2-40B4-BE49-F238E27FC236}">
                <a16:creationId xmlns:a16="http://schemas.microsoft.com/office/drawing/2014/main" id="{CAE1C0CC-FBEF-05FC-D9EA-93DAC32BCF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1086299"/>
            <a:ext cx="5989321" cy="5652704"/>
          </a:xfrm>
          <a:prstGeom prst="rect">
            <a:avLst/>
          </a:prstGeom>
        </p:spPr>
      </p:pic>
      <p:pic>
        <p:nvPicPr>
          <p:cNvPr id="5" name="Picture 4" descr="A street with cars parked on the side and trees on the side&#10;&#10;AI-generated content may be incorrect.">
            <a:extLst>
              <a:ext uri="{FF2B5EF4-FFF2-40B4-BE49-F238E27FC236}">
                <a16:creationId xmlns:a16="http://schemas.microsoft.com/office/drawing/2014/main" id="{50E0CDD2-521E-7B60-6613-3E3FE38AB5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89320" y="1085969"/>
            <a:ext cx="6199112" cy="5326121"/>
          </a:xfrm>
          <a:prstGeom prst="rect">
            <a:avLst/>
          </a:prstGeom>
        </p:spPr>
      </p:pic>
      <p:pic>
        <p:nvPicPr>
          <p:cNvPr id="4" name="Picture 3" descr="A group of trees in a park&#10;&#10;AI-generated content may be incorrect.">
            <a:extLst>
              <a:ext uri="{FF2B5EF4-FFF2-40B4-BE49-F238E27FC236}">
                <a16:creationId xmlns:a16="http://schemas.microsoft.com/office/drawing/2014/main" id="{D86ED27B-A959-A7A0-D130-3C0DC32FDD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78389" y="1074420"/>
            <a:ext cx="7698775" cy="5721885"/>
          </a:xfrm>
          <a:prstGeom prst="rect">
            <a:avLst/>
          </a:prstGeom>
        </p:spPr>
      </p:pic>
      <p:pic>
        <p:nvPicPr>
          <p:cNvPr id="6" name="Picture 5" descr="A lizard on a tree&#10;&#10;AI-generated content may be incorrect.">
            <a:extLst>
              <a:ext uri="{FF2B5EF4-FFF2-40B4-BE49-F238E27FC236}">
                <a16:creationId xmlns:a16="http://schemas.microsoft.com/office/drawing/2014/main" id="{D596362A-AF7A-A437-0467-D6F1544F63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7754" b="-1303"/>
          <a:stretch>
            <a:fillRect/>
          </a:stretch>
        </p:blipFill>
        <p:spPr>
          <a:xfrm>
            <a:off x="14836" y="1055984"/>
            <a:ext cx="4843803" cy="56981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D143AE-54B7-9163-099B-A89170900D3F}"/>
              </a:ext>
            </a:extLst>
          </p:cNvPr>
          <p:cNvSpPr txBox="1"/>
          <p:nvPr/>
        </p:nvSpPr>
        <p:spPr>
          <a:xfrm>
            <a:off x="281536" y="6530720"/>
            <a:ext cx="123295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highlight>
                  <a:srgbClr val="C0C0C0"/>
                </a:highlight>
              </a:rPr>
              <a:t>https://www.minnpost.com/cityscape/2024/09/st-paul-marks-bittersweet-accomplishment-in-cutting-down-last-of-the-ash-trees</a:t>
            </a:r>
            <a:r>
              <a:rPr lang="en-US" sz="1200"/>
              <a:t>/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E82FA30-85CB-2B99-936A-FEA209CEE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000" b="1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3172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3C42764D-F80C-5762-FA4D-C0D90A860941}"/>
              </a:ext>
            </a:extLst>
          </p:cNvPr>
          <p:cNvGrpSpPr/>
          <p:nvPr/>
        </p:nvGrpSpPr>
        <p:grpSpPr>
          <a:xfrm>
            <a:off x="1082546" y="142240"/>
            <a:ext cx="9864833" cy="6573520"/>
            <a:chOff x="952265" y="0"/>
            <a:chExt cx="8779066" cy="6364212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46C410C7-0BDA-17EA-B313-6C41EBD3E88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201"/>
            <a:stretch>
              <a:fillRect/>
            </a:stretch>
          </p:blipFill>
          <p:spPr bwMode="auto">
            <a:xfrm>
              <a:off x="952265" y="0"/>
              <a:ext cx="8779066" cy="6364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C76CC1BE-55B3-FA3B-2585-D0C20D4505F9}"/>
                </a:ext>
              </a:extLst>
            </p:cNvPr>
            <p:cNvGrpSpPr/>
            <p:nvPr/>
          </p:nvGrpSpPr>
          <p:grpSpPr>
            <a:xfrm>
              <a:off x="3090123" y="2460056"/>
              <a:ext cx="3544685" cy="1344274"/>
              <a:chOff x="3090123" y="2460056"/>
              <a:chExt cx="3544685" cy="1344274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C59A60F-68D4-A5A7-3535-BD27A203E604}"/>
                  </a:ext>
                </a:extLst>
              </p:cNvPr>
              <p:cNvSpPr/>
              <p:nvPr/>
            </p:nvSpPr>
            <p:spPr>
              <a:xfrm>
                <a:off x="3927644" y="2927507"/>
                <a:ext cx="2129050" cy="74933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Arrow: Curved Right 16">
                <a:extLst>
                  <a:ext uri="{FF2B5EF4-FFF2-40B4-BE49-F238E27FC236}">
                    <a16:creationId xmlns:a16="http://schemas.microsoft.com/office/drawing/2014/main" id="{31B0519A-270C-E0BD-81AF-387F8DB1D005}"/>
                  </a:ext>
                </a:extLst>
              </p:cNvPr>
              <p:cNvSpPr/>
              <p:nvPr/>
            </p:nvSpPr>
            <p:spPr>
              <a:xfrm rot="14413363" flipH="1">
                <a:off x="4190329" y="1359850"/>
                <a:ext cx="1344274" cy="3544685"/>
              </a:xfrm>
              <a:prstGeom prst="curvedRightArrow">
                <a:avLst/>
              </a:prstGeom>
              <a:solidFill>
                <a:srgbClr val="7030A0">
                  <a:alpha val="60000"/>
                </a:srgbClr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86DF41E-CE5C-AB5F-3843-FCB57F376CFE}"/>
                  </a:ext>
                </a:extLst>
              </p:cNvPr>
              <p:cNvSpPr txBox="1"/>
              <p:nvPr/>
            </p:nvSpPr>
            <p:spPr>
              <a:xfrm rot="19567463">
                <a:off x="4123999" y="2803625"/>
                <a:ext cx="1132764" cy="4269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/>
                  <a:t>Adjust</a:t>
                </a:r>
              </a:p>
            </p:txBody>
          </p:sp>
        </p:grpSp>
      </p:grp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6712CBE-90C1-9DDE-A228-7F160B9B7325}"/>
              </a:ext>
            </a:extLst>
          </p:cNvPr>
          <p:cNvCxnSpPr>
            <a:cxnSpLocks/>
          </p:cNvCxnSpPr>
          <p:nvPr/>
        </p:nvCxnSpPr>
        <p:spPr>
          <a:xfrm flipV="1">
            <a:off x="3401399" y="4878359"/>
            <a:ext cx="864973" cy="133452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9D5D480-61EE-874C-0E4F-17A98A9DDDD5}"/>
              </a:ext>
            </a:extLst>
          </p:cNvPr>
          <p:cNvSpPr txBox="1"/>
          <p:nvPr/>
        </p:nvSpPr>
        <p:spPr>
          <a:xfrm>
            <a:off x="5342566" y="3880941"/>
            <a:ext cx="1198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</a:rPr>
              <a:t>6YWP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B0F8C03-27CB-AAD3-9390-EA7F7E1D0CA9}"/>
              </a:ext>
            </a:extLst>
          </p:cNvPr>
          <p:cNvSpPr txBox="1"/>
          <p:nvPr/>
        </p:nvSpPr>
        <p:spPr>
          <a:xfrm>
            <a:off x="430533" y="121202"/>
            <a:ext cx="33159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Adaptative Management Cycle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1A2DD658-9F9E-82F4-62BB-B87E735A2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92901" y="6403803"/>
            <a:ext cx="349102" cy="336875"/>
          </a:xfrm>
        </p:spPr>
        <p:txBody>
          <a:bodyPr/>
          <a:lstStyle/>
          <a:p>
            <a:r>
              <a:rPr lang="en-US" sz="2000" b="1">
                <a:solidFill>
                  <a:schemeClr val="tx1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62315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AI-generated content may be incorrect.">
            <a:extLst>
              <a:ext uri="{FF2B5EF4-FFF2-40B4-BE49-F238E27FC236}">
                <a16:creationId xmlns:a16="http://schemas.microsoft.com/office/drawing/2014/main" id="{8CFE2F8E-2DB5-892E-A1CC-B87AAE3A74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190" y="199984"/>
            <a:ext cx="11990499" cy="626939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F32AB3-8B1F-FEFD-C927-B135E5FB9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5209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34A44AB-4A62-3163-CCB4-F9E4586446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CEF42E1-0A19-0D7A-216D-2DCCEB3D1614}"/>
              </a:ext>
            </a:extLst>
          </p:cNvPr>
          <p:cNvSpPr/>
          <p:nvPr/>
        </p:nvSpPr>
        <p:spPr>
          <a:xfrm>
            <a:off x="9035147" y="6454888"/>
            <a:ext cx="2743201" cy="3651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accent4">
                    <a:lumMod val="50000"/>
                  </a:schemeClr>
                </a:solidFill>
              </a:rPr>
              <a:t>Final UFMP &amp; 6YWP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132656-34BA-175F-7FB0-B55E8FDCA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080" y="216536"/>
            <a:ext cx="11215370" cy="1110064"/>
          </a:xfrm>
        </p:spPr>
        <p:txBody>
          <a:bodyPr>
            <a:noAutofit/>
          </a:bodyPr>
          <a:lstStyle/>
          <a:p>
            <a:pPr marL="1828800" indent="-1828800"/>
            <a:r>
              <a:rPr lang="en-US" sz="3200" b="1" u="sng"/>
              <a:t>Option 3</a:t>
            </a:r>
            <a:r>
              <a:rPr lang="en-US" sz="3200" b="1"/>
              <a:t>	UFMP: </a:t>
            </a:r>
            <a:r>
              <a:rPr lang="en-US" sz="3200"/>
              <a:t>Develop a new UFMP.</a:t>
            </a:r>
            <a:br>
              <a:rPr lang="en-US" sz="3200" b="1"/>
            </a:br>
            <a:r>
              <a:rPr lang="en-US" sz="3200" b="1"/>
              <a:t>6YWP: </a:t>
            </a:r>
            <a:r>
              <a:rPr lang="en-US" sz="3200"/>
              <a:t>Develop using updated standards and goals.</a:t>
            </a:r>
            <a:endParaRPr lang="en-US" sz="360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FA3FEDAF-65AA-FB94-291F-25C43453E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97" y="1326600"/>
            <a:ext cx="5611494" cy="501967"/>
          </a:xfrm>
          <a:solidFill>
            <a:srgbClr val="B4E5A2">
              <a:alpha val="60000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en-US" sz="2800"/>
              <a:t>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2880E-0D8F-9B34-8387-24D354CAAE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6080" y="1828567"/>
            <a:ext cx="5611495" cy="4100647"/>
          </a:xfrm>
          <a:solidFill>
            <a:srgbClr val="B4E5A2">
              <a:alpha val="60000"/>
            </a:srgbClr>
          </a:solidFill>
        </p:spPr>
        <p:txBody>
          <a:bodyPr>
            <a:normAutofit fontScale="25000" lnSpcReduction="20000"/>
          </a:bodyPr>
          <a:lstStyle/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0400"/>
              <a:t>Maximum community engagement to develop vision statement and strategic planning goals. 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0400"/>
              <a:t>Additional data assessment and analysis with public reports for tree counts and canopy distribution. 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0400"/>
              <a:t>UFMP will reflect industry standards and BAS.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sz="1040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4804EAA-F6C5-90C8-5F30-CA464ABCC1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4426" y="1326600"/>
            <a:ext cx="5583922" cy="501967"/>
          </a:xfrm>
          <a:solidFill>
            <a:srgbClr val="F6C6AD">
              <a:alpha val="60000"/>
            </a:srgbClr>
          </a:solidFill>
        </p:spPr>
        <p:txBody>
          <a:bodyPr>
            <a:normAutofit/>
          </a:bodyPr>
          <a:lstStyle/>
          <a:p>
            <a:pPr algn="ctr"/>
            <a:r>
              <a:rPr lang="en-US" sz="2800"/>
              <a:t>Challenges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6605AFE5-CF0B-2585-ED84-161D6854B9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6" y="1828568"/>
            <a:ext cx="5774054" cy="3955708"/>
          </a:xfrm>
          <a:solidFill>
            <a:srgbClr val="F6C6AD">
              <a:alpha val="60000"/>
            </a:srgbClr>
          </a:solidFill>
        </p:spPr>
        <p:txBody>
          <a:bodyPr>
            <a:normAutofit fontScale="25000" lnSpcReduction="20000"/>
          </a:bodyPr>
          <a:lstStyle/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0400"/>
              <a:t>Highest cost in both time and resources.  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0400"/>
              <a:t>Scope would extend into 2027.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0400"/>
              <a:t>Consulting assistance beneficial for both public outreach and final product development.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0400"/>
              <a:t>6YWP development and  project implementation delayed while UFMP development is prioritized.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A3ED84E-9EE3-4BB8-6427-EF467DD55489}"/>
              </a:ext>
            </a:extLst>
          </p:cNvPr>
          <p:cNvSpPr/>
          <p:nvPr/>
        </p:nvSpPr>
        <p:spPr>
          <a:xfrm>
            <a:off x="620490" y="6112390"/>
            <a:ext cx="11347990" cy="19756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FB5D954-3AF7-12F0-7198-14B79868FC24}"/>
              </a:ext>
            </a:extLst>
          </p:cNvPr>
          <p:cNvSpPr/>
          <p:nvPr/>
        </p:nvSpPr>
        <p:spPr>
          <a:xfrm>
            <a:off x="5381174" y="5883449"/>
            <a:ext cx="1433286" cy="5486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December 2026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2F39301-8523-2EA0-52DB-FE2B3243F542}"/>
              </a:ext>
            </a:extLst>
          </p:cNvPr>
          <p:cNvSpPr/>
          <p:nvPr/>
        </p:nvSpPr>
        <p:spPr>
          <a:xfrm>
            <a:off x="170548" y="5883449"/>
            <a:ext cx="890808" cy="5486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March 2026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7A4DADF-4500-A403-64D2-161BEE2EC706}"/>
              </a:ext>
            </a:extLst>
          </p:cNvPr>
          <p:cNvSpPr/>
          <p:nvPr/>
        </p:nvSpPr>
        <p:spPr>
          <a:xfrm>
            <a:off x="7436761" y="5883449"/>
            <a:ext cx="976086" cy="5486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March 2027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11CC926-9D7B-FB46-13DB-A9AA4C29F284}"/>
              </a:ext>
            </a:extLst>
          </p:cNvPr>
          <p:cNvSpPr/>
          <p:nvPr/>
        </p:nvSpPr>
        <p:spPr>
          <a:xfrm>
            <a:off x="9363536" y="5883449"/>
            <a:ext cx="798285" cy="5486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June 2027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E2E438A-C656-3A70-9447-F8C82A9888A3}"/>
              </a:ext>
            </a:extLst>
          </p:cNvPr>
          <p:cNvSpPr/>
          <p:nvPr/>
        </p:nvSpPr>
        <p:spPr>
          <a:xfrm>
            <a:off x="10372634" y="5883449"/>
            <a:ext cx="1433286" cy="5486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September</a:t>
            </a:r>
          </a:p>
          <a:p>
            <a:pPr algn="ctr"/>
            <a:r>
              <a:rPr lang="en-US"/>
              <a:t>2027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87E082C-2521-29F5-70B1-E91E11A0D8FE}"/>
              </a:ext>
            </a:extLst>
          </p:cNvPr>
          <p:cNvSpPr/>
          <p:nvPr/>
        </p:nvSpPr>
        <p:spPr>
          <a:xfrm>
            <a:off x="5241851" y="6454888"/>
            <a:ext cx="1572610" cy="3651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accent4">
                    <a:lumMod val="50000"/>
                  </a:schemeClr>
                </a:solidFill>
              </a:rPr>
              <a:t>Draft UFMP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9039755-A956-2D86-A378-A7F4A3EBE71A}"/>
              </a:ext>
            </a:extLst>
          </p:cNvPr>
          <p:cNvSpPr/>
          <p:nvPr/>
        </p:nvSpPr>
        <p:spPr>
          <a:xfrm>
            <a:off x="7068837" y="6454888"/>
            <a:ext cx="1572610" cy="31357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accent4">
                    <a:lumMod val="50000"/>
                  </a:schemeClr>
                </a:solidFill>
              </a:rPr>
              <a:t>Draft 6YWP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6B4B3-A0AB-2931-0BB8-61ABCE047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1450" y="6454888"/>
            <a:ext cx="570598" cy="365125"/>
          </a:xfrm>
        </p:spPr>
        <p:txBody>
          <a:bodyPr/>
          <a:lstStyle/>
          <a:p>
            <a:r>
              <a:rPr lang="en-US" sz="2000" b="1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33E6A4B4-6897-80EE-2F38-94DDD5AF657D}"/>
              </a:ext>
            </a:extLst>
          </p:cNvPr>
          <p:cNvSpPr/>
          <p:nvPr/>
        </p:nvSpPr>
        <p:spPr>
          <a:xfrm>
            <a:off x="11569663" y="6028607"/>
            <a:ext cx="570598" cy="365125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713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7948D50-8286-8F86-263E-EDEF7CEE7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86A2D-F4AC-17C8-47B9-06E423297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775" y="179787"/>
            <a:ext cx="10515600" cy="1179513"/>
          </a:xfrm>
        </p:spPr>
        <p:txBody>
          <a:bodyPr>
            <a:noAutofit/>
          </a:bodyPr>
          <a:lstStyle/>
          <a:p>
            <a:r>
              <a:rPr lang="en-US" sz="3200" b="1" u="sng"/>
              <a:t>Option 1  </a:t>
            </a:r>
            <a:r>
              <a:rPr lang="en-US" sz="3200" b="1"/>
              <a:t>	UFMP: </a:t>
            </a:r>
            <a:r>
              <a:rPr lang="en-US" sz="3200"/>
              <a:t>Maintain the existing UFMP until 2032. </a:t>
            </a:r>
            <a:br>
              <a:rPr lang="en-US" sz="3200" b="1"/>
            </a:br>
            <a:r>
              <a:rPr lang="en-US" sz="3200" b="1"/>
              <a:t>		6YWP: </a:t>
            </a:r>
            <a:r>
              <a:rPr lang="en-US" sz="3200"/>
              <a:t>Developed to meet existing UFMP goals.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5C5CFBE-6DE7-804A-FFC6-276A77663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2716" y="1420973"/>
            <a:ext cx="5377085" cy="455506"/>
          </a:xfrm>
          <a:solidFill>
            <a:srgbClr val="B4E5A2">
              <a:alpha val="60000"/>
            </a:srgbClr>
          </a:solidFill>
        </p:spPr>
        <p:txBody>
          <a:bodyPr>
            <a:normAutofit lnSpcReduction="10000"/>
          </a:bodyPr>
          <a:lstStyle/>
          <a:p>
            <a:pPr algn="ctr"/>
            <a:r>
              <a:rPr lang="en-US" sz="2800"/>
              <a:t>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ED893-1571-0922-23FC-DA48AF318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2715" y="1876479"/>
            <a:ext cx="5377085" cy="3928562"/>
          </a:xfrm>
          <a:solidFill>
            <a:srgbClr val="B4E5A2">
              <a:alpha val="60000"/>
            </a:srgbClr>
          </a:solidFill>
        </p:spPr>
        <p:txBody>
          <a:bodyPr>
            <a:normAutofit/>
          </a:bodyPr>
          <a:lstStyle/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600"/>
              <a:t>Lowest resource use.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600"/>
              <a:t>Fits into current scope in 2025-2027 PWP.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600"/>
              <a:t>More staff effort available to focus on implementation and program development.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en-US" sz="3100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9D6B123-CA36-560E-4AA7-199D950899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49974" y="1400919"/>
            <a:ext cx="5893800" cy="466936"/>
          </a:xfrm>
          <a:solidFill>
            <a:srgbClr val="F6C6AD">
              <a:alpha val="60000"/>
            </a:srgbClr>
          </a:solidFill>
        </p:spPr>
        <p:txBody>
          <a:bodyPr>
            <a:normAutofit lnSpcReduction="10000"/>
          </a:bodyPr>
          <a:lstStyle/>
          <a:p>
            <a:pPr algn="ctr"/>
            <a:r>
              <a:rPr lang="en-US" sz="2800"/>
              <a:t>Challenges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31D07524-1CCD-25A8-EC9C-752828E0A7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1867855"/>
            <a:ext cx="5893800" cy="3937186"/>
          </a:xfrm>
          <a:solidFill>
            <a:srgbClr val="F6C6AD">
              <a:alpha val="60000"/>
            </a:srgbClr>
          </a:solidFill>
        </p:spPr>
        <p:txBody>
          <a:bodyPr>
            <a:noAutofit/>
          </a:bodyPr>
          <a:lstStyle/>
          <a:p>
            <a:pPr marL="5143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No additional public engagement.</a:t>
            </a:r>
          </a:p>
          <a:p>
            <a:pPr marL="5143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Performance metrics will not incorporate new standards and practices.</a:t>
            </a:r>
          </a:p>
          <a:p>
            <a:pPr marL="5143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UFMP does not represent 2044 Comprehensive Plan. </a:t>
            </a:r>
          </a:p>
          <a:p>
            <a:pPr marL="5143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Existing UFMP  clarity not improved.</a:t>
            </a:r>
          </a:p>
          <a:p>
            <a:pPr marL="514350" lvl="1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/>
              <a:t>Inventory and canopy data analysis will be conducted only as needed for the 6YWP.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594AD0E-0B18-23FB-ED9D-53588BD87F9C}"/>
              </a:ext>
            </a:extLst>
          </p:cNvPr>
          <p:cNvSpPr/>
          <p:nvPr/>
        </p:nvSpPr>
        <p:spPr>
          <a:xfrm>
            <a:off x="620490" y="6126904"/>
            <a:ext cx="10744200" cy="13652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C9D960D-C688-8019-2521-3E07B2122C3E}"/>
              </a:ext>
            </a:extLst>
          </p:cNvPr>
          <p:cNvSpPr/>
          <p:nvPr/>
        </p:nvSpPr>
        <p:spPr>
          <a:xfrm>
            <a:off x="2046517" y="5897963"/>
            <a:ext cx="798285" cy="5486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June 2026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E943851-FE84-B4A0-8C2E-7DDB1224CC6B}"/>
              </a:ext>
            </a:extLst>
          </p:cNvPr>
          <p:cNvSpPr/>
          <p:nvPr/>
        </p:nvSpPr>
        <p:spPr>
          <a:xfrm>
            <a:off x="3552376" y="5897963"/>
            <a:ext cx="1519354" cy="5486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September</a:t>
            </a:r>
          </a:p>
          <a:p>
            <a:pPr algn="ctr"/>
            <a:r>
              <a:rPr lang="en-US" sz="2000"/>
              <a:t>2026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ED9DB83-9D10-C61D-874A-325DE8663E8D}"/>
              </a:ext>
            </a:extLst>
          </p:cNvPr>
          <p:cNvSpPr/>
          <p:nvPr/>
        </p:nvSpPr>
        <p:spPr>
          <a:xfrm>
            <a:off x="170547" y="5897963"/>
            <a:ext cx="945871" cy="5486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March 2026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D9D7D8F-192B-FCE0-9396-482209786C45}"/>
              </a:ext>
            </a:extLst>
          </p:cNvPr>
          <p:cNvSpPr/>
          <p:nvPr/>
        </p:nvSpPr>
        <p:spPr>
          <a:xfrm>
            <a:off x="10199123" y="5905765"/>
            <a:ext cx="1519354" cy="54864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September</a:t>
            </a:r>
          </a:p>
          <a:p>
            <a:pPr algn="ctr"/>
            <a:r>
              <a:rPr lang="en-US" sz="2000"/>
              <a:t>2027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36B0B64-7D27-7496-63B6-2191B00C0761}"/>
              </a:ext>
            </a:extLst>
          </p:cNvPr>
          <p:cNvSpPr/>
          <p:nvPr/>
        </p:nvSpPr>
        <p:spPr>
          <a:xfrm>
            <a:off x="1500293" y="6538913"/>
            <a:ext cx="1618000" cy="31908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accent4">
                    <a:lumMod val="50000"/>
                  </a:schemeClr>
                </a:solidFill>
              </a:rPr>
              <a:t>Draft 6YWP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C140B753-C73A-B035-7B8B-9E32AFC4846C}"/>
              </a:ext>
            </a:extLst>
          </p:cNvPr>
          <p:cNvSpPr/>
          <p:nvPr/>
        </p:nvSpPr>
        <p:spPr>
          <a:xfrm>
            <a:off x="3466307" y="6538912"/>
            <a:ext cx="1519354" cy="36512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accent4">
                    <a:lumMod val="50000"/>
                  </a:schemeClr>
                </a:solidFill>
              </a:rPr>
              <a:t>Final 6YWP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C733C19-E0B4-F721-BDEC-400180224495}"/>
              </a:ext>
            </a:extLst>
          </p:cNvPr>
          <p:cNvSpPr/>
          <p:nvPr/>
        </p:nvSpPr>
        <p:spPr>
          <a:xfrm>
            <a:off x="5167086" y="6527482"/>
            <a:ext cx="7013124" cy="31908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chemeClr val="accent4">
                    <a:lumMod val="50000"/>
                  </a:schemeClr>
                </a:solidFill>
              </a:rPr>
              <a:t>Implementation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6930FA-9B21-0CF5-835B-2F8DC1E84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71512" y="6538912"/>
            <a:ext cx="494490" cy="287399"/>
          </a:xfrm>
        </p:spPr>
        <p:txBody>
          <a:bodyPr/>
          <a:lstStyle/>
          <a:p>
            <a:r>
              <a:rPr lang="en-US" sz="2000" b="1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506062CD-A5F7-533B-86CC-8F3395660170}"/>
              </a:ext>
            </a:extLst>
          </p:cNvPr>
          <p:cNvSpPr/>
          <p:nvPr/>
        </p:nvSpPr>
        <p:spPr>
          <a:xfrm>
            <a:off x="11595183" y="5997522"/>
            <a:ext cx="570598" cy="365125"/>
          </a:xfrm>
          <a:prstGeom prst="right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670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8B5E2CD-9E71-BBE6-7AC7-A4D166404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C2A432-CAEF-FEC5-FE41-5DB8C5106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29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F79C29-5910-BED1-F38F-EFEBB59E7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657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81A8E-49CB-2672-2E60-2FA2CACB4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33638" cy="1189344"/>
          </a:xfrm>
        </p:spPr>
        <p:txBody>
          <a:bodyPr>
            <a:normAutofit fontScale="90000"/>
          </a:bodyPr>
          <a:lstStyle/>
          <a:p>
            <a:r>
              <a:rPr lang="en-US"/>
              <a:t>What makes a Healthy Urban Forest?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72D88-C118-FEC4-6774-6363ED963D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514" y="1651174"/>
            <a:ext cx="5609468" cy="5102422"/>
          </a:xfrm>
        </p:spPr>
        <p:txBody>
          <a:bodyPr>
            <a:normAutofit fontScale="92500"/>
          </a:bodyPr>
          <a:lstStyle/>
          <a:p>
            <a:r>
              <a:rPr lang="en-US"/>
              <a:t>Beyond canopy cover</a:t>
            </a:r>
          </a:p>
          <a:p>
            <a:r>
              <a:rPr lang="en-US"/>
              <a:t>Distribution to provide benefits</a:t>
            </a:r>
          </a:p>
          <a:p>
            <a:r>
              <a:rPr lang="en-US"/>
              <a:t>Resiliency: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/>
              <a:t>Diversity in size, species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/>
              <a:t>Climate change and pests </a:t>
            </a:r>
          </a:p>
          <a:p>
            <a:r>
              <a:rPr lang="en-US"/>
              <a:t>Strong Urban and Community Forestry Program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/>
              <a:t>Proactive vs reactive management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/>
              <a:t>Manages trees as an asset vs. resource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/>
              <a:t>Storm, pest and climate preparedness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/>
              <a:t>Risk management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/>
              <a:t>Community engagement/ownership</a:t>
            </a:r>
          </a:p>
          <a:p>
            <a:pPr lvl="1"/>
            <a:endParaRPr lang="en-US"/>
          </a:p>
        </p:txBody>
      </p:sp>
      <p:pic>
        <p:nvPicPr>
          <p:cNvPr id="4" name="Picture 3" descr="Map&#10;&#10;AI-generated content may be incorrect.">
            <a:extLst>
              <a:ext uri="{FF2B5EF4-FFF2-40B4-BE49-F238E27FC236}">
                <a16:creationId xmlns:a16="http://schemas.microsoft.com/office/drawing/2014/main" id="{CB56905E-A20D-D2BE-9A37-48F424C55A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08"/>
          <a:stretch>
            <a:fillRect/>
          </a:stretch>
        </p:blipFill>
        <p:spPr>
          <a:xfrm>
            <a:off x="6648450" y="0"/>
            <a:ext cx="5543550" cy="6858000"/>
          </a:xfrm>
          <a:prstGeom prst="rect">
            <a:avLst/>
          </a:prstGeom>
        </p:spPr>
      </p:pic>
      <p:pic>
        <p:nvPicPr>
          <p:cNvPr id="21" name="Picture 20" descr="Map&#10;&#10;AI-generated content may be incorrect.">
            <a:extLst>
              <a:ext uri="{FF2B5EF4-FFF2-40B4-BE49-F238E27FC236}">
                <a16:creationId xmlns:a16="http://schemas.microsoft.com/office/drawing/2014/main" id="{66694198-305C-D5AE-A3F7-28A6574BC6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"/>
          <a:stretch>
            <a:fillRect/>
          </a:stretch>
        </p:blipFill>
        <p:spPr>
          <a:xfrm>
            <a:off x="6411258" y="-41851"/>
            <a:ext cx="57807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77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4997D-F5FD-17B0-42D3-E8899D3AB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UFMP Resources BAS and BMP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DC93D-CD30-A851-789B-D1C3CE8F0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/>
          </a:p>
          <a:p>
            <a:r>
              <a:rPr lang="en-US"/>
              <a:t>WA State – Evergreen community act – mention DNR help… </a:t>
            </a:r>
          </a:p>
          <a:p>
            <a:r>
              <a:rPr lang="en-US"/>
              <a:t>Comp plan</a:t>
            </a:r>
          </a:p>
          <a:p>
            <a:r>
              <a:rPr lang="en-US"/>
              <a:t>ISA</a:t>
            </a:r>
          </a:p>
          <a:p>
            <a:r>
              <a:rPr lang="en-US"/>
              <a:t>TCUSA/Arbor Day Foundation</a:t>
            </a:r>
          </a:p>
          <a:p>
            <a:r>
              <a:rPr lang="en-US"/>
              <a:t>UCFS – </a:t>
            </a:r>
          </a:p>
          <a:p>
            <a:r>
              <a:rPr lang="en-US"/>
              <a:t>American forest</a:t>
            </a:r>
          </a:p>
          <a:p>
            <a:endParaRPr lang="en-US"/>
          </a:p>
          <a:p>
            <a:r>
              <a:rPr lang="en-US"/>
              <a:t>3 UFMP examples included from -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719909-F9D5-5563-A469-66103DFA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086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0A059-D328-F9DC-2A44-604C00FB3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/>
            </a:br>
            <a:r>
              <a:rPr lang="en-US" b="1"/>
              <a:t>The 3+30+300 principle</a:t>
            </a:r>
            <a:br>
              <a:rPr lang="en-US" b="1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A6C6D-FFBD-7C94-F175-2CCC402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3030"/>
            <a:ext cx="10515600" cy="479393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/>
              <a:t>3 – Visible green</a:t>
            </a:r>
            <a:br>
              <a:rPr lang="en-US"/>
            </a:br>
            <a:r>
              <a:rPr lang="en-US"/>
              <a:t>Everyone should be able to see at least three large trees from where they live, work, learn, or receive care. This promotes psychological well-being and connection to nature, and also enhances mental recovery, concentration, learning, and creativity.</a:t>
            </a:r>
          </a:p>
          <a:p>
            <a:pPr marL="0" indent="0">
              <a:buNone/>
            </a:pPr>
            <a:r>
              <a:rPr lang="en-US" b="1"/>
              <a:t>30 – Living Area or Climate Green</a:t>
            </a:r>
            <a:br>
              <a:rPr lang="en-US"/>
            </a:br>
            <a:r>
              <a:rPr lang="en-US" err="1"/>
              <a:t>Neighbourhoods</a:t>
            </a:r>
            <a:r>
              <a:rPr lang="en-US"/>
              <a:t> – defined based on local definitions and needs – should have at least 30% tree canopy cover. This provides environmental benefits, such as cooling and improved air quality, while also enhancing our wellbeing and physical health, and fostering more social interactions.</a:t>
            </a:r>
          </a:p>
          <a:p>
            <a:pPr marL="0" indent="0">
              <a:buNone/>
            </a:pPr>
            <a:r>
              <a:rPr lang="en-US" b="1"/>
              <a:t>300 – Recreational green</a:t>
            </a:r>
            <a:br>
              <a:rPr lang="en-US"/>
            </a:br>
            <a:r>
              <a:rPr lang="en-US"/>
              <a:t>We should all have a high-quality, publicly accessible green space of at least 0.5–1.0 hectares no more than 300 </a:t>
            </a:r>
            <a:r>
              <a:rPr lang="en-US" err="1"/>
              <a:t>metres</a:t>
            </a:r>
            <a:r>
              <a:rPr lang="en-US"/>
              <a:t> walk or bike ride away, ensuring accessibility for recreation and fostering healthier lifestyles.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>
                <a:hlinkClick r:id="rId3"/>
              </a:rPr>
              <a:t>Yggdrasil – </a:t>
            </a:r>
            <a:r>
              <a:rPr lang="en-US" err="1">
                <a:hlinkClick r:id="rId3"/>
              </a:rPr>
              <a:t>Trädkontoret</a:t>
            </a:r>
            <a:r>
              <a:rPr lang="en-US"/>
              <a:t>; </a:t>
            </a:r>
            <a:r>
              <a:rPr lang="en-US">
                <a:hlinkClick r:id="rId4"/>
              </a:rPr>
              <a:t>NBSI</a:t>
            </a:r>
            <a:r>
              <a:rPr lang="en-US"/>
              <a:t>; Cecil </a:t>
            </a:r>
            <a:r>
              <a:rPr lang="en-US" err="1"/>
              <a:t>Konendike</a:t>
            </a:r>
            <a:r>
              <a:rPr lang="en-US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AF6CA2-B911-818E-B5BF-F74824C2A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206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B0F34-CEED-688A-40F2-B05321C3A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3269F-2C60-57F4-9709-6F0BA6D6C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33638" cy="1189344"/>
          </a:xfrm>
        </p:spPr>
        <p:txBody>
          <a:bodyPr>
            <a:normAutofit fontScale="90000"/>
          </a:bodyPr>
          <a:lstStyle/>
          <a:p>
            <a:r>
              <a:rPr lang="en-US"/>
              <a:t>What makes a Healthy Urban Forest?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C795326-6B0A-D497-E3E2-EFC4BE200A90}"/>
              </a:ext>
            </a:extLst>
          </p:cNvPr>
          <p:cNvGrpSpPr/>
          <p:nvPr/>
        </p:nvGrpSpPr>
        <p:grpSpPr>
          <a:xfrm>
            <a:off x="654518" y="1493819"/>
            <a:ext cx="10228122" cy="5227656"/>
            <a:chOff x="890499" y="294016"/>
            <a:chExt cx="10411002" cy="5352889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B763B71D-E870-EED4-A975-D5D7CAA62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5280" t="5642" r="13514" b="4887"/>
            <a:stretch>
              <a:fillRect/>
            </a:stretch>
          </p:blipFill>
          <p:spPr>
            <a:xfrm>
              <a:off x="890499" y="294016"/>
              <a:ext cx="10411002" cy="5352889"/>
            </a:xfrm>
            <a:prstGeom prst="rect">
              <a:avLst/>
            </a:prstGeom>
          </p:spPr>
        </p:pic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CBE200EA-82C2-2C33-5D81-D2F80D6415FC}"/>
                </a:ext>
              </a:extLst>
            </p:cNvPr>
            <p:cNvGrpSpPr/>
            <p:nvPr/>
          </p:nvGrpSpPr>
          <p:grpSpPr>
            <a:xfrm>
              <a:off x="3109798" y="1344315"/>
              <a:ext cx="6409587" cy="3632173"/>
              <a:chOff x="3109798" y="1344315"/>
              <a:chExt cx="6409587" cy="3632173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59CAB559-DE77-0F59-250E-3E18F479263A}"/>
                  </a:ext>
                </a:extLst>
              </p:cNvPr>
              <p:cNvSpPr/>
              <p:nvPr/>
            </p:nvSpPr>
            <p:spPr>
              <a:xfrm>
                <a:off x="7084194" y="3585542"/>
                <a:ext cx="2435191" cy="139094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38CE0DC1-954A-2247-6106-9219803E8D52}"/>
                  </a:ext>
                </a:extLst>
              </p:cNvPr>
              <p:cNvSpPr/>
              <p:nvPr/>
            </p:nvSpPr>
            <p:spPr>
              <a:xfrm>
                <a:off x="3109798" y="1344315"/>
                <a:ext cx="1500704" cy="1408511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6A637B2-E224-91C0-8612-48DDA7C2D0DB}"/>
                </a:ext>
              </a:extLst>
            </p:cNvPr>
            <p:cNvSpPr txBox="1"/>
            <p:nvPr/>
          </p:nvSpPr>
          <p:spPr>
            <a:xfrm>
              <a:off x="7642459" y="452387"/>
              <a:ext cx="2310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“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2D5B753-D05A-B9F6-04E7-00E819730E39}"/>
                </a:ext>
              </a:extLst>
            </p:cNvPr>
            <p:cNvSpPr txBox="1"/>
            <p:nvPr/>
          </p:nvSpPr>
          <p:spPr>
            <a:xfrm>
              <a:off x="8379594" y="452387"/>
              <a:ext cx="2310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82010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A52B8-CD22-4767-F40C-07A98BB0C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313111CE-F446-C59D-5AE7-C181EF13E62D}"/>
              </a:ext>
            </a:extLst>
          </p:cNvPr>
          <p:cNvGrpSpPr/>
          <p:nvPr/>
        </p:nvGrpSpPr>
        <p:grpSpPr>
          <a:xfrm>
            <a:off x="6006164" y="877735"/>
            <a:ext cx="6185837" cy="5478615"/>
            <a:chOff x="6082018" y="877735"/>
            <a:chExt cx="6201705" cy="5552825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490DC06-4919-0CF2-7D90-CD1F36CB9C13}"/>
                </a:ext>
              </a:extLst>
            </p:cNvPr>
            <p:cNvSpPr/>
            <p:nvPr/>
          </p:nvSpPr>
          <p:spPr>
            <a:xfrm>
              <a:off x="6123962" y="5221512"/>
              <a:ext cx="6116929" cy="120904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Diversity of trees in Kirkland’s 2023 public tree inventory</a:t>
              </a:r>
              <a:endParaRPr lang="en-US" sz="2400"/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4B0734F-257E-1737-A960-259AD0E216D1}"/>
                </a:ext>
              </a:extLst>
            </p:cNvPr>
            <p:cNvGrpSpPr/>
            <p:nvPr/>
          </p:nvGrpSpPr>
          <p:grpSpPr>
            <a:xfrm>
              <a:off x="6082018" y="877735"/>
              <a:ext cx="6201705" cy="4351338"/>
              <a:chOff x="6029195" y="1417433"/>
              <a:chExt cx="6201705" cy="4351338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57C65F22-B471-F3FD-D4C5-DAA694F299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lum bright="-20000" contrast="40000"/>
              </a:blip>
              <a:srcRect l="10527" r="11534"/>
              <a:stretch>
                <a:fillRect/>
              </a:stretch>
            </p:blipFill>
            <p:spPr>
              <a:xfrm>
                <a:off x="6086460" y="1417433"/>
                <a:ext cx="6116929" cy="4351338"/>
              </a:xfrm>
              <a:prstGeom prst="rect">
                <a:avLst/>
              </a:prstGeom>
            </p:spPr>
          </p:pic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889A7276-2C0C-1604-D2F5-EEFD75537059}"/>
                  </a:ext>
                </a:extLst>
              </p:cNvPr>
              <p:cNvGrpSpPr/>
              <p:nvPr/>
            </p:nvGrpSpPr>
            <p:grpSpPr>
              <a:xfrm>
                <a:off x="6029195" y="1821540"/>
                <a:ext cx="6201705" cy="3842965"/>
                <a:chOff x="6029195" y="1821540"/>
                <a:chExt cx="6201705" cy="3842965"/>
              </a:xfrm>
            </p:grpSpPr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D0E830A8-35AE-D40D-A1B2-AC8FF0AB0391}"/>
                    </a:ext>
                  </a:extLst>
                </p:cNvPr>
                <p:cNvSpPr txBox="1"/>
                <p:nvPr/>
              </p:nvSpPr>
              <p:spPr>
                <a:xfrm>
                  <a:off x="10850009" y="1821540"/>
                  <a:ext cx="114017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/>
                    <a:t>Maple</a:t>
                  </a:r>
                </a:p>
              </p:txBody>
            </p:sp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8CFF0933-AA16-53F6-3528-74415E1CFE61}"/>
                    </a:ext>
                  </a:extLst>
                </p:cNvPr>
                <p:cNvSpPr txBox="1"/>
                <p:nvPr/>
              </p:nvSpPr>
              <p:spPr>
                <a:xfrm>
                  <a:off x="11090722" y="3803326"/>
                  <a:ext cx="1140178" cy="64633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/>
                    <a:t>Douglas Fir</a:t>
                  </a:r>
                </a:p>
              </p:txBody>
            </p:sp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852400F-C3E5-FB60-9826-35ACCE4D5B0B}"/>
                    </a:ext>
                  </a:extLst>
                </p:cNvPr>
                <p:cNvSpPr txBox="1"/>
                <p:nvPr/>
              </p:nvSpPr>
              <p:spPr>
                <a:xfrm>
                  <a:off x="10998999" y="5084231"/>
                  <a:ext cx="1140178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/>
                    <a:t>Cedar</a:t>
                  </a:r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4449F5E5-11D2-D0C9-FE89-1022E0605C68}"/>
                    </a:ext>
                  </a:extLst>
                </p:cNvPr>
                <p:cNvGrpSpPr/>
                <p:nvPr/>
              </p:nvGrpSpPr>
              <p:grpSpPr>
                <a:xfrm>
                  <a:off x="6029195" y="3550740"/>
                  <a:ext cx="1506476" cy="2113765"/>
                  <a:chOff x="6054056" y="3549692"/>
                  <a:chExt cx="1506476" cy="2113765"/>
                </a:xfrm>
              </p:grpSpPr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34A4ED49-38DA-BD97-F8B9-F68F915DCAF2}"/>
                      </a:ext>
                    </a:extLst>
                  </p:cNvPr>
                  <p:cNvSpPr txBox="1"/>
                  <p:nvPr/>
                </p:nvSpPr>
                <p:spPr>
                  <a:xfrm>
                    <a:off x="6068038" y="5294125"/>
                    <a:ext cx="147672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/>
                      <a:t>Cherry/plum</a:t>
                    </a:r>
                  </a:p>
                </p:txBody>
              </p:sp>
              <p:sp>
                <p:nvSpPr>
                  <p:cNvPr id="10" name="TextBox 9">
                    <a:extLst>
                      <a:ext uri="{FF2B5EF4-FFF2-40B4-BE49-F238E27FC236}">
                        <a16:creationId xmlns:a16="http://schemas.microsoft.com/office/drawing/2014/main" id="{9FCEDB8F-9D08-F3BE-24FD-6E17B0A4674D}"/>
                      </a:ext>
                    </a:extLst>
                  </p:cNvPr>
                  <p:cNvSpPr txBox="1"/>
                  <p:nvPr/>
                </p:nvSpPr>
                <p:spPr>
                  <a:xfrm>
                    <a:off x="6083810" y="5023901"/>
                    <a:ext cx="147672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/>
                      <a:t>Alder</a:t>
                    </a:r>
                  </a:p>
                </p:txBody>
              </p:sp>
              <p:sp>
                <p:nvSpPr>
                  <p:cNvPr id="11" name="TextBox 10">
                    <a:extLst>
                      <a:ext uri="{FF2B5EF4-FFF2-40B4-BE49-F238E27FC236}">
                        <a16:creationId xmlns:a16="http://schemas.microsoft.com/office/drawing/2014/main" id="{B034E961-AC54-314B-8F1D-049C1476EDFD}"/>
                      </a:ext>
                    </a:extLst>
                  </p:cNvPr>
                  <p:cNvSpPr txBox="1"/>
                  <p:nvPr/>
                </p:nvSpPr>
                <p:spPr>
                  <a:xfrm>
                    <a:off x="6083203" y="4710473"/>
                    <a:ext cx="147672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/>
                      <a:t>Pine</a:t>
                    </a:r>
                  </a:p>
                </p:txBody>
              </p:sp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BFB17A07-C95F-C415-F9B0-59658D7DFCB0}"/>
                      </a:ext>
                    </a:extLst>
                  </p:cNvPr>
                  <p:cNvSpPr txBox="1"/>
                  <p:nvPr/>
                </p:nvSpPr>
                <p:spPr>
                  <a:xfrm>
                    <a:off x="6082020" y="4436035"/>
                    <a:ext cx="147672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/>
                      <a:t>Pear</a:t>
                    </a:r>
                  </a:p>
                </p:txBody>
              </p:sp>
              <p:sp>
                <p:nvSpPr>
                  <p:cNvPr id="13" name="TextBox 12">
                    <a:extLst>
                      <a:ext uri="{FF2B5EF4-FFF2-40B4-BE49-F238E27FC236}">
                        <a16:creationId xmlns:a16="http://schemas.microsoft.com/office/drawing/2014/main" id="{13394E23-967F-C8A6-8479-BC75422474FE}"/>
                      </a:ext>
                    </a:extLst>
                  </p:cNvPr>
                  <p:cNvSpPr txBox="1"/>
                  <p:nvPr/>
                </p:nvSpPr>
                <p:spPr>
                  <a:xfrm>
                    <a:off x="6054056" y="4109730"/>
                    <a:ext cx="1310821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/>
                      <a:t>Poplar</a:t>
                    </a:r>
                  </a:p>
                </p:txBody>
              </p:sp>
              <p:sp>
                <p:nvSpPr>
                  <p:cNvPr id="14" name="TextBox 13">
                    <a:extLst>
                      <a:ext uri="{FF2B5EF4-FFF2-40B4-BE49-F238E27FC236}">
                        <a16:creationId xmlns:a16="http://schemas.microsoft.com/office/drawing/2014/main" id="{D56F526D-C234-6D2C-4FA3-AC95DA350F3C}"/>
                      </a:ext>
                    </a:extLst>
                  </p:cNvPr>
                  <p:cNvSpPr txBox="1"/>
                  <p:nvPr/>
                </p:nvSpPr>
                <p:spPr>
                  <a:xfrm>
                    <a:off x="6082020" y="3549692"/>
                    <a:ext cx="147672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/>
                      <a:t>Apple</a:t>
                    </a:r>
                  </a:p>
                </p:txBody>
              </p:sp>
              <p:sp>
                <p:nvSpPr>
                  <p:cNvPr id="15" name="TextBox 14">
                    <a:extLst>
                      <a:ext uri="{FF2B5EF4-FFF2-40B4-BE49-F238E27FC236}">
                        <a16:creationId xmlns:a16="http://schemas.microsoft.com/office/drawing/2014/main" id="{A2156FC6-5D79-F8F4-CE4E-361C53906F75}"/>
                      </a:ext>
                    </a:extLst>
                  </p:cNvPr>
                  <p:cNvSpPr txBox="1"/>
                  <p:nvPr/>
                </p:nvSpPr>
                <p:spPr>
                  <a:xfrm>
                    <a:off x="6068038" y="3835292"/>
                    <a:ext cx="1476722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/>
                      <a:t>Dogwood</a:t>
                    </a:r>
                  </a:p>
                </p:txBody>
              </p:sp>
            </p:grp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3C74F76A-9D6C-D049-77E3-73723127118B}"/>
                    </a:ext>
                  </a:extLst>
                </p:cNvPr>
                <p:cNvSpPr txBox="1"/>
                <p:nvPr/>
              </p:nvSpPr>
              <p:spPr>
                <a:xfrm>
                  <a:off x="6148316" y="1909501"/>
                  <a:ext cx="147672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/>
                    <a:t>Other</a:t>
                  </a:r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91EA3A-F3D5-0C88-F184-293814C0C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33638" cy="1189344"/>
          </a:xfrm>
        </p:spPr>
        <p:txBody>
          <a:bodyPr>
            <a:normAutofit fontScale="90000"/>
          </a:bodyPr>
          <a:lstStyle/>
          <a:p>
            <a:r>
              <a:rPr lang="en-US"/>
              <a:t>What makes a Healthy Urban Forest?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36B37-EECA-57B3-A28F-7341A6684A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514" y="1651174"/>
            <a:ext cx="5609468" cy="5102422"/>
          </a:xfrm>
        </p:spPr>
        <p:txBody>
          <a:bodyPr>
            <a:normAutofit fontScale="92500"/>
          </a:bodyPr>
          <a:lstStyle/>
          <a:p>
            <a:r>
              <a:rPr lang="en-US"/>
              <a:t>Beyond canopy cover</a:t>
            </a:r>
          </a:p>
          <a:p>
            <a:r>
              <a:rPr lang="en-US"/>
              <a:t>Distribution to provide benefits</a:t>
            </a:r>
          </a:p>
          <a:p>
            <a:r>
              <a:rPr lang="en-US"/>
              <a:t>Resiliency: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/>
              <a:t>Diversity in size, species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/>
              <a:t>Climate change and pests </a:t>
            </a:r>
          </a:p>
          <a:p>
            <a:r>
              <a:rPr lang="en-US"/>
              <a:t>Strong Urban and Community Forestry Program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/>
              <a:t>Proactive vs reactive management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/>
              <a:t>Manages trees as an asset vs. resource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/>
              <a:t>Storm, pest and climate preparedness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/>
              <a:t>Risk management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/>
              <a:t>Community engagement/ownership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71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360F4529-BA4E-ECE7-24E5-B271348EDA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8007770"/>
              </p:ext>
            </p:extLst>
          </p:nvPr>
        </p:nvGraphicFramePr>
        <p:xfrm>
          <a:off x="150689" y="212942"/>
          <a:ext cx="6645221" cy="6645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727EBBFC-193D-9BA5-67C3-68A4D72EBC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9786315"/>
              </p:ext>
            </p:extLst>
          </p:nvPr>
        </p:nvGraphicFramePr>
        <p:xfrm>
          <a:off x="6491111" y="284271"/>
          <a:ext cx="5414186" cy="6289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40AA25C-3A90-D57F-CF05-FC3D680F5C55}"/>
              </a:ext>
            </a:extLst>
          </p:cNvPr>
          <p:cNvSpPr txBox="1"/>
          <p:nvPr/>
        </p:nvSpPr>
        <p:spPr>
          <a:xfrm>
            <a:off x="-44854" y="6282998"/>
            <a:ext cx="6840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Metrics are defined in Appendix A of the UFMP  and reflect Clark and Matheny (1997) and Kenney and van </a:t>
            </a:r>
            <a:r>
              <a:rPr lang="en-US" err="1"/>
              <a:t>Wassenaer</a:t>
            </a:r>
            <a:r>
              <a:rPr lang="en-US"/>
              <a:t> (2011) models  </a:t>
            </a:r>
          </a:p>
        </p:txBody>
      </p:sp>
    </p:spTree>
    <p:extLst>
      <p:ext uri="{BB962C8B-B14F-4D97-AF65-F5344CB8AC3E}">
        <p14:creationId xmlns:p14="http://schemas.microsoft.com/office/powerpoint/2010/main" val="357621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51150-B952-9316-1AC6-6E0289A54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3EBE29D-FA82-1465-9D81-F72B8D0A76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1" r="759"/>
          <a:stretch>
            <a:fillRect/>
          </a:stretch>
        </p:blipFill>
        <p:spPr>
          <a:xfrm>
            <a:off x="7048498" y="2730115"/>
            <a:ext cx="5123528" cy="41373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F5A589-6D3A-905E-391C-6130AEE2CE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71275" y="857250"/>
            <a:ext cx="6858000" cy="5143500"/>
          </a:xfrm>
          <a:prstGeom prst="rect">
            <a:avLst/>
          </a:prstGeom>
        </p:spPr>
      </p:pic>
      <p:pic>
        <p:nvPicPr>
          <p:cNvPr id="12" name="Picture 11" descr="A picture containing outdoor, wooden, insect&#10;&#10;AI-generated content may be incorrect.">
            <a:extLst>
              <a:ext uri="{FF2B5EF4-FFF2-40B4-BE49-F238E27FC236}">
                <a16:creationId xmlns:a16="http://schemas.microsoft.com/office/drawing/2014/main" id="{1F57501A-A9D8-1314-A350-0EA0EB5BE5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44606" y="838296"/>
            <a:ext cx="6858000" cy="5143500"/>
          </a:xfrm>
          <a:prstGeom prst="rect">
            <a:avLst/>
          </a:prstGeom>
        </p:spPr>
      </p:pic>
      <p:pic>
        <p:nvPicPr>
          <p:cNvPr id="2" name="Picture 1" descr="Map&#10;&#10;AI-generated content may be incorrect.">
            <a:extLst>
              <a:ext uri="{FF2B5EF4-FFF2-40B4-BE49-F238E27FC236}">
                <a16:creationId xmlns:a16="http://schemas.microsoft.com/office/drawing/2014/main" id="{398BBB49-BE45-6030-B1CF-C6EE84A7DD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37" t="8075" r="7089" b="792"/>
          <a:stretch>
            <a:fillRect/>
          </a:stretch>
        </p:blipFill>
        <p:spPr>
          <a:xfrm>
            <a:off x="7095144" y="-9477"/>
            <a:ext cx="5050212" cy="6858000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9F8EBCE-111D-0B80-629E-AC70BE9CBE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3613" y="0"/>
            <a:ext cx="6831531" cy="665797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/>
              <a:t>What is going well?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/>
              <a:t>We have data!  (tree canopy &amp; tree inventory)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/>
              <a:t>Successful programs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/>
              <a:t>Increased dedicated staff with qualifications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/>
              <a:t>Interdepartmental communication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1"/>
              <a:t>Regulatory tree code implementation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/>
              <a:t>Recognition and a regional presence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/>
              <a:t>Where can we focus next?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/>
              <a:t>Use data to create management plans: 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/>
              <a:t>Improve existing tree condition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 b="1">
                <a:solidFill>
                  <a:srgbClr val="000000"/>
                </a:solidFill>
              </a:rPr>
              <a:t>Improve species suitability for the future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200"/>
              <a:t>Increase tree planting and standardize tree establishment programs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/>
              <a:t>Interdepartmental consistency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1"/>
              <a:t>Invest in the “Community” of Urban and Community Forestry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en-US" sz="22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31015C-1BC7-8298-8AFA-C9155FD6B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2F92D-0FFD-42BD-9DD8-7F7C031DFC0D}" type="slidenum">
              <a:rPr lang="en-US" smtClean="0"/>
              <a:t>7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C2B7235-BF21-53EA-AB78-B740EE5C7F8C}"/>
              </a:ext>
            </a:extLst>
          </p:cNvPr>
          <p:cNvSpPr txBox="1">
            <a:spLocks/>
          </p:cNvSpPr>
          <p:nvPr/>
        </p:nvSpPr>
        <p:spPr>
          <a:xfrm>
            <a:off x="838200" y="3596514"/>
            <a:ext cx="10515600" cy="3601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21" name="Picture 20" descr="A bench sits unoccupied&#10;&#10;AI-generated content may be incorrect.">
            <a:extLst>
              <a:ext uri="{FF2B5EF4-FFF2-40B4-BE49-F238E27FC236}">
                <a16:creationId xmlns:a16="http://schemas.microsoft.com/office/drawing/2014/main" id="{6ED059A3-9221-5D18-D4EE-D95964EC09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38512" y="-37910"/>
            <a:ext cx="5143500" cy="6858000"/>
          </a:xfrm>
          <a:prstGeom prst="rect">
            <a:avLst/>
          </a:prstGeom>
        </p:spPr>
      </p:pic>
      <p:pic>
        <p:nvPicPr>
          <p:cNvPr id="6" name="Picture 5" descr="A picture containing outdoor&#10;&#10;AI-generated content may be incorrect.">
            <a:extLst>
              <a:ext uri="{FF2B5EF4-FFF2-40B4-BE49-F238E27FC236}">
                <a16:creationId xmlns:a16="http://schemas.microsoft.com/office/drawing/2014/main" id="{E96AC8EA-9462-50D4-8B9A-2E0A105FDD7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54594" y="857250"/>
            <a:ext cx="6857999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82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B38D1-4FC2-3F9B-104D-62DA3B4F3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738"/>
            <a:ext cx="10515600" cy="1986363"/>
          </a:xfrm>
        </p:spPr>
        <p:txBody>
          <a:bodyPr/>
          <a:lstStyle/>
          <a:p>
            <a:pPr algn="ctr"/>
            <a:r>
              <a:rPr lang="en-US"/>
              <a:t>Heat, Health and </a:t>
            </a:r>
            <a:br>
              <a:rPr lang="en-US"/>
            </a:br>
            <a:r>
              <a:rPr lang="en-US"/>
              <a:t>Urban Forest Resilience</a:t>
            </a:r>
          </a:p>
        </p:txBody>
      </p:sp>
    </p:spTree>
    <p:extLst>
      <p:ext uri="{BB962C8B-B14F-4D97-AF65-F5344CB8AC3E}">
        <p14:creationId xmlns:p14="http://schemas.microsoft.com/office/powerpoint/2010/main" val="2305280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4A7F64-3581-6721-5E20-D108741A7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B3DC729F-222C-A07D-1E8F-2DA5800E9B4A}"/>
              </a:ext>
            </a:extLst>
          </p:cNvPr>
          <p:cNvGrpSpPr/>
          <p:nvPr/>
        </p:nvGrpSpPr>
        <p:grpSpPr>
          <a:xfrm>
            <a:off x="0" y="0"/>
            <a:ext cx="11430000" cy="6858000"/>
            <a:chOff x="247650" y="1"/>
            <a:chExt cx="11430000" cy="6858000"/>
          </a:xfrm>
        </p:grpSpPr>
        <p:pic>
          <p:nvPicPr>
            <p:cNvPr id="1030" name="Picture 6" descr="Thermal images taken in a January 2017 heatwave show the impact of urban heat islands in Melbourne. Taken by an Elizabeth Street heat camera opposite Queen Victoria Market">
              <a:extLst>
                <a:ext uri="{FF2B5EF4-FFF2-40B4-BE49-F238E27FC236}">
                  <a16:creationId xmlns:a16="http://schemas.microsoft.com/office/drawing/2014/main" id="{44ED453B-DC60-84F8-8295-7C6DA03F70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650" y="1"/>
              <a:ext cx="11430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9FE4AF4-05DD-CDBA-64B2-BC5F8FD982FF}"/>
                </a:ext>
              </a:extLst>
            </p:cNvPr>
            <p:cNvSpPr/>
            <p:nvPr/>
          </p:nvSpPr>
          <p:spPr>
            <a:xfrm>
              <a:off x="5723512" y="6288087"/>
              <a:ext cx="1021080" cy="5016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~141</a:t>
              </a:r>
              <a:r>
                <a:rPr lang="en-US" baseline="30000">
                  <a:solidFill>
                    <a:srgbClr val="000000"/>
                  </a:solidFill>
                </a:rPr>
                <a:t>o</a:t>
              </a:r>
              <a:r>
                <a:rPr lang="en-US">
                  <a:solidFill>
                    <a:srgbClr val="000000"/>
                  </a:solidFill>
                </a:rPr>
                <a:t>F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971126F-A861-FF1E-09B7-93458D2FAE7A}"/>
                </a:ext>
              </a:extLst>
            </p:cNvPr>
            <p:cNvSpPr/>
            <p:nvPr/>
          </p:nvSpPr>
          <p:spPr>
            <a:xfrm>
              <a:off x="7135024" y="5485606"/>
              <a:ext cx="1021080" cy="50164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solidFill>
                    <a:srgbClr val="000000"/>
                  </a:solidFill>
                </a:rPr>
                <a:t>~89</a:t>
              </a:r>
              <a:r>
                <a:rPr lang="en-US" baseline="30000">
                  <a:solidFill>
                    <a:srgbClr val="000000"/>
                  </a:solidFill>
                </a:rPr>
                <a:t>o</a:t>
              </a:r>
              <a:r>
                <a:rPr lang="en-US">
                  <a:solidFill>
                    <a:srgbClr val="000000"/>
                  </a:solidFill>
                </a:rPr>
                <a:t>F</a:t>
              </a:r>
            </a:p>
          </p:txBody>
        </p:sp>
      </p:grp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9BB6617-2FE7-D5A4-5167-E319AD58E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000" b="1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C5BDCB5-BF76-BC1E-5475-3C12A3E62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43685"/>
          </a:xfrm>
        </p:spPr>
        <p:txBody>
          <a:bodyPr>
            <a:normAutofit/>
          </a:bodyPr>
          <a:lstStyle/>
          <a:p>
            <a:br>
              <a:rPr lang="en-US"/>
            </a:br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76A6C1A-8B7D-4299-A350-4C5325C3DACF}"/>
              </a:ext>
            </a:extLst>
          </p:cNvPr>
          <p:cNvGrpSpPr/>
          <p:nvPr/>
        </p:nvGrpSpPr>
        <p:grpSpPr>
          <a:xfrm>
            <a:off x="5890661" y="0"/>
            <a:ext cx="6301339" cy="6911693"/>
            <a:chOff x="5890661" y="-1"/>
            <a:chExt cx="6301339" cy="691169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401FAA9-0CFC-51AE-88C8-641A6202B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690" t="1331"/>
            <a:stretch>
              <a:fillRect/>
            </a:stretch>
          </p:blipFill>
          <p:spPr>
            <a:xfrm>
              <a:off x="5890661" y="-1"/>
              <a:ext cx="6301339" cy="6911693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1BE02F0-4C95-9492-E4D2-770FF59016D3}"/>
                </a:ext>
              </a:extLst>
            </p:cNvPr>
            <p:cNvGrpSpPr/>
            <p:nvPr/>
          </p:nvGrpSpPr>
          <p:grpSpPr>
            <a:xfrm>
              <a:off x="7005484" y="1881373"/>
              <a:ext cx="4043209" cy="3550068"/>
              <a:chOff x="7005484" y="1881373"/>
              <a:chExt cx="4043209" cy="3550068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431CF1F-08C0-DBDC-FCF2-4CAE0D59080B}"/>
                  </a:ext>
                </a:extLst>
              </p:cNvPr>
              <p:cNvSpPr txBox="1"/>
              <p:nvPr/>
            </p:nvSpPr>
            <p:spPr>
              <a:xfrm>
                <a:off x="7005484" y="1881373"/>
                <a:ext cx="899652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/>
                  <a:t>104</a:t>
                </a:r>
                <a:r>
                  <a:rPr lang="en-US" baseline="30000"/>
                  <a:t>o</a:t>
                </a:r>
                <a:r>
                  <a:rPr lang="en-US"/>
                  <a:t>F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7EC77FC-4E25-5D81-401D-4693164B1F55}"/>
                  </a:ext>
                </a:extLst>
              </p:cNvPr>
              <p:cNvSpPr txBox="1"/>
              <p:nvPr/>
            </p:nvSpPr>
            <p:spPr>
              <a:xfrm>
                <a:off x="7005484" y="5024198"/>
                <a:ext cx="899652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/>
                  <a:t>114</a:t>
                </a:r>
                <a:r>
                  <a:rPr lang="en-US" baseline="30000"/>
                  <a:t>o</a:t>
                </a:r>
                <a:r>
                  <a:rPr lang="en-US"/>
                  <a:t>F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26C5D0B-891C-0693-2491-E02E8644FB79}"/>
                  </a:ext>
                </a:extLst>
              </p:cNvPr>
              <p:cNvSpPr txBox="1"/>
              <p:nvPr/>
            </p:nvSpPr>
            <p:spPr>
              <a:xfrm>
                <a:off x="10149041" y="5062109"/>
                <a:ext cx="899652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/>
                  <a:t>93</a:t>
                </a:r>
                <a:r>
                  <a:rPr lang="en-US" baseline="30000"/>
                  <a:t>o</a:t>
                </a:r>
                <a:r>
                  <a:rPr lang="en-US"/>
                  <a:t>F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66BA41A-2FAC-E24C-18FA-84A3316AC824}"/>
                  </a:ext>
                </a:extLst>
              </p:cNvPr>
              <p:cNvSpPr txBox="1"/>
              <p:nvPr/>
            </p:nvSpPr>
            <p:spPr>
              <a:xfrm>
                <a:off x="10149041" y="1881373"/>
                <a:ext cx="899652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/>
                  <a:t>90</a:t>
                </a:r>
                <a:r>
                  <a:rPr lang="en-US" baseline="30000"/>
                  <a:t>o</a:t>
                </a:r>
                <a:r>
                  <a:rPr lang="en-US"/>
                  <a:t>F</a:t>
                </a:r>
              </a:p>
            </p:txBody>
          </p:sp>
        </p:grpSp>
      </p:grpSp>
      <p:pic>
        <p:nvPicPr>
          <p:cNvPr id="1034" name="Picture 10" descr="Side-by-side comparison of the same suburban residential street: the top image shows a wide street with new houses, sparse landscaping, and no tree canopy under a bright blue sky; the bottom image shows the street lined with mature trees forming a dense green canopy that shades the road, sidewalks, and parked cars.">
            <a:extLst>
              <a:ext uri="{FF2B5EF4-FFF2-40B4-BE49-F238E27FC236}">
                <a16:creationId xmlns:a16="http://schemas.microsoft.com/office/drawing/2014/main" id="{FA3E4687-DCEC-9E29-92DC-8497F43EA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8144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39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52DBB48533CD4483082346426D5FEA" ma:contentTypeVersion="12" ma:contentTypeDescription="Create a new document." ma:contentTypeScope="" ma:versionID="170d54ec343b93ba2561f6ed0810899b">
  <xsd:schema xmlns:xsd="http://www.w3.org/2001/XMLSchema" xmlns:xs="http://www.w3.org/2001/XMLSchema" xmlns:p="http://schemas.microsoft.com/office/2006/metadata/properties" xmlns:ns2="226ee2ad-66f2-4e4c-913d-e105a258df44" xmlns:ns3="6858c117-46cf-4ccd-ac12-6e3f2f42344e" targetNamespace="http://schemas.microsoft.com/office/2006/metadata/properties" ma:root="true" ma:fieldsID="da6c7effda617c05fedb91e2f821c309" ns2:_="" ns3:_="">
    <xsd:import namespace="226ee2ad-66f2-4e4c-913d-e105a258df44"/>
    <xsd:import namespace="6858c117-46cf-4ccd-ac12-6e3f2f42344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6ee2ad-66f2-4e4c-913d-e105a258df44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1d30e0ae-3e5b-4ae4-a4ab-2321320c27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2" nillable="true" ma:displayName="Location" ma:description="" ma:internalName="MediaServiceLocatio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Notes" ma:index="16" nillable="true" ma:displayName="Notes" ma:format="Dropdown" ma:internalName="Note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58c117-46cf-4ccd-ac12-6e3f2f42344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c5538298-1a87-414d-9272-44cf3f3bf664}" ma:internalName="TaxCatchAll" ma:showField="CatchAllData" ma:web="6858c117-46cf-4ccd-ac12-6e3f2f4234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26ee2ad-66f2-4e4c-913d-e105a258df44">
      <Terms xmlns="http://schemas.microsoft.com/office/infopath/2007/PartnerControls"/>
    </lcf76f155ced4ddcb4097134ff3c332f>
    <TaxCatchAll xmlns="6858c117-46cf-4ccd-ac12-6e3f2f42344e" xsi:nil="true"/>
    <Notes xmlns="226ee2ad-66f2-4e4c-913d-e105a258df4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71F0483-B48E-462E-98F8-4FC352431AF8}">
  <ds:schemaRefs>
    <ds:schemaRef ds:uri="226ee2ad-66f2-4e4c-913d-e105a258df44"/>
    <ds:schemaRef ds:uri="6858c117-46cf-4ccd-ac12-6e3f2f42344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008E293-655A-4E9C-A728-3FD83D1A9A8D}">
  <ds:schemaRefs>
    <ds:schemaRef ds:uri="226ee2ad-66f2-4e4c-913d-e105a258df44"/>
    <ds:schemaRef ds:uri="6858c117-46cf-4ccd-ac12-6e3f2f42344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A5EE0A1-A5E2-4D7E-87C3-93B819F543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31</Slides>
  <Notes>30</Notes>
  <HiddenSlides>13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 </vt:lpstr>
      <vt:lpstr>Urban Forests Matter!</vt:lpstr>
      <vt:lpstr>What makes a Healthy Urban Forest? </vt:lpstr>
      <vt:lpstr>What makes a Healthy Urban Forest? </vt:lpstr>
      <vt:lpstr>What makes a Healthy Urban Forest? </vt:lpstr>
      <vt:lpstr>PowerPoint Presentation</vt:lpstr>
      <vt:lpstr>PowerPoint Presentation</vt:lpstr>
      <vt:lpstr>Heat, Health and  Urban Forest Resilience</vt:lpstr>
      <vt:lpstr> </vt:lpstr>
      <vt:lpstr>Climate Prediction Applications</vt:lpstr>
      <vt:lpstr>PowerPoint Presentation</vt:lpstr>
      <vt:lpstr>What Will Climate Feel Like in 60 Years?</vt:lpstr>
      <vt:lpstr>What Will Climate Feel Like in 60 Years?</vt:lpstr>
      <vt:lpstr>PowerPoint Presentation</vt:lpstr>
      <vt:lpstr>Planned Research to Make Informed Decisions</vt:lpstr>
      <vt:lpstr>Create a new UFMP using the SSP framework and UFMP Research </vt:lpstr>
      <vt:lpstr>What To Expect: Create a new UFMP using the SSP framework. Develop a 6YWP using updated standards and goals.</vt:lpstr>
      <vt:lpstr>UFMP Discussion Items</vt:lpstr>
      <vt:lpstr>Why new UFMP?   </vt:lpstr>
      <vt:lpstr>PowerPoint Presentation</vt:lpstr>
      <vt:lpstr>PowerPoint Presentation</vt:lpstr>
      <vt:lpstr>PowerPoint Presentation</vt:lpstr>
      <vt:lpstr>Data Does NOT Tell the Whole Story</vt:lpstr>
      <vt:lpstr>Urban Forest: Readiness and Resiliency</vt:lpstr>
      <vt:lpstr>PowerPoint Presentation</vt:lpstr>
      <vt:lpstr>PowerPoint Presentation</vt:lpstr>
      <vt:lpstr>Option 3 UFMP: Develop a new UFMP. 6YWP: Develop using updated standards and goals.</vt:lpstr>
      <vt:lpstr>Option 1   UFMP: Maintain the existing UFMP until 2032.    6YWP: Developed to meet existing UFMP goals.</vt:lpstr>
      <vt:lpstr>PowerPoint Presentation</vt:lpstr>
      <vt:lpstr>UFMP Resources BAS and BMP </vt:lpstr>
      <vt:lpstr> The 3+30+300 principle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Heckman</dc:creator>
  <cp:revision>1</cp:revision>
  <cp:lastPrinted>2026-03-03T23:01:15Z</cp:lastPrinted>
  <dcterms:created xsi:type="dcterms:W3CDTF">2025-12-29T18:26:18Z</dcterms:created>
  <dcterms:modified xsi:type="dcterms:W3CDTF">2026-04-10T00:07:12Z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0x0101001652DBB48533CD4483082346426D5FEA</vt:lpwstr>
  </property>
  <property fmtid="{D5CDD505-2E9C-101B-9397-08002B2CF9AE}" pid="3" name="MediaServiceImageTags">
    <vt:lpwstr/>
  </property>
</Properties>
</file>