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  <p:sldMasterId id="2147483696" r:id="rId6"/>
  </p:sldMasterIdLst>
  <p:notesMasterIdLst>
    <p:notesMasterId r:id="rId23"/>
  </p:notesMasterIdLst>
  <p:sldIdLst>
    <p:sldId id="256" r:id="rId7"/>
    <p:sldId id="279" r:id="rId8"/>
    <p:sldId id="289" r:id="rId9"/>
    <p:sldId id="305" r:id="rId10"/>
    <p:sldId id="308" r:id="rId11"/>
    <p:sldId id="296" r:id="rId12"/>
    <p:sldId id="310" r:id="rId13"/>
    <p:sldId id="299" r:id="rId14"/>
    <p:sldId id="307" r:id="rId15"/>
    <p:sldId id="306" r:id="rId16"/>
    <p:sldId id="304" r:id="rId17"/>
    <p:sldId id="302" r:id="rId18"/>
    <p:sldId id="292" r:id="rId19"/>
    <p:sldId id="317" r:id="rId20"/>
    <p:sldId id="311" r:id="rId21"/>
    <p:sldId id="312" r:id="rId22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ridhar Krishnan" initials="SK" lastIdx="4" clrIdx="0">
    <p:extLst>
      <p:ext uri="{19B8F6BF-5375-455C-9EA6-DF929625EA0E}">
        <p15:presenceInfo xmlns:p15="http://schemas.microsoft.com/office/powerpoint/2012/main" userId="S::srikrishnan@kirklandwa.gov::b0d91d4c-0405-405d-9e8c-50fa0ea52f6b" providerId="AD"/>
      </p:ext>
    </p:extLst>
  </p:cmAuthor>
  <p:cmAuthor id="2" name="Robby Perkins-High" initials="RP" lastIdx="2" clrIdx="1">
    <p:extLst>
      <p:ext uri="{19B8F6BF-5375-455C-9EA6-DF929625EA0E}">
        <p15:presenceInfo xmlns:p15="http://schemas.microsoft.com/office/powerpoint/2012/main" userId="S::rhigh@kirklandwa.gov::e5cfe70b-92d2-42a8-8cde-5c04f1a0efc2" providerId="AD"/>
      </p:ext>
    </p:extLst>
  </p:cmAuthor>
  <p:cmAuthor id="3" name="Michael Olson" initials="MO" lastIdx="1" clrIdx="2">
    <p:extLst>
      <p:ext uri="{19B8F6BF-5375-455C-9EA6-DF929625EA0E}">
        <p15:presenceInfo xmlns:p15="http://schemas.microsoft.com/office/powerpoint/2012/main" userId="S::molson@kirklandwa.gov::84fe0aab-0544-4cf6-9024-bb4a430c1e2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3"/>
    <p:restoredTop sz="90574" autoAdjust="0"/>
  </p:normalViewPr>
  <p:slideViewPr>
    <p:cSldViewPr snapToGrid="0">
      <p:cViewPr varScale="1">
        <p:scale>
          <a:sx n="78" d="100"/>
          <a:sy n="78" d="100"/>
        </p:scale>
        <p:origin x="57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115D1F-3776-4C18-BE83-CFC08870ED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6A3D9B2-1A36-4227-B116-5DFC38023139}">
      <dgm:prSet/>
      <dgm:spPr/>
      <dgm:t>
        <a:bodyPr/>
        <a:lstStyle/>
        <a:p>
          <a:r>
            <a:rPr lang="en-US"/>
            <a:t>Advance diversity, equity, inclusivity and belonging (DEIB)</a:t>
          </a:r>
        </a:p>
      </dgm:t>
    </dgm:pt>
    <dgm:pt modelId="{DDDB7110-04EF-4E73-9C93-3B0B07F6FDE5}" type="parTrans" cxnId="{4D6A37C5-C995-4551-BE52-A4482D6DF0C0}">
      <dgm:prSet/>
      <dgm:spPr/>
      <dgm:t>
        <a:bodyPr/>
        <a:lstStyle/>
        <a:p>
          <a:endParaRPr lang="en-US"/>
        </a:p>
      </dgm:t>
    </dgm:pt>
    <dgm:pt modelId="{5F517BF5-5B71-41F7-BA58-B31F2589A153}" type="sibTrans" cxnId="{4D6A37C5-C995-4551-BE52-A4482D6DF0C0}">
      <dgm:prSet/>
      <dgm:spPr/>
      <dgm:t>
        <a:bodyPr/>
        <a:lstStyle/>
        <a:p>
          <a:endParaRPr lang="en-US"/>
        </a:p>
      </dgm:t>
    </dgm:pt>
    <dgm:pt modelId="{20716B8C-1C0A-4BB8-9765-47FD191CC091}">
      <dgm:prSet/>
      <dgm:spPr/>
      <dgm:t>
        <a:bodyPr/>
        <a:lstStyle/>
        <a:p>
          <a:r>
            <a:rPr lang="en-US"/>
            <a:t>Sustainability </a:t>
          </a:r>
        </a:p>
      </dgm:t>
    </dgm:pt>
    <dgm:pt modelId="{DEAEA8D4-D6BB-403E-89AD-C9189E91F4FA}" type="parTrans" cxnId="{B7B43054-5C6B-4AA8-B67F-1A791F8932F3}">
      <dgm:prSet/>
      <dgm:spPr/>
      <dgm:t>
        <a:bodyPr/>
        <a:lstStyle/>
        <a:p>
          <a:endParaRPr lang="en-US"/>
        </a:p>
      </dgm:t>
    </dgm:pt>
    <dgm:pt modelId="{5C0B7D86-B8E6-4B7D-B193-C03AB93582DD}" type="sibTrans" cxnId="{B7B43054-5C6B-4AA8-B67F-1A791F8932F3}">
      <dgm:prSet/>
      <dgm:spPr/>
      <dgm:t>
        <a:bodyPr/>
        <a:lstStyle/>
        <a:p>
          <a:endParaRPr lang="en-US"/>
        </a:p>
      </dgm:t>
    </dgm:pt>
    <dgm:pt modelId="{5C768D32-1552-431B-A138-C9BE93DA77DF}">
      <dgm:prSet/>
      <dgm:spPr/>
      <dgm:t>
        <a:bodyPr/>
        <a:lstStyle/>
        <a:p>
          <a:r>
            <a:rPr lang="en-US"/>
            <a:t>Housing options for all and housing affordability</a:t>
          </a:r>
        </a:p>
      </dgm:t>
    </dgm:pt>
    <dgm:pt modelId="{8FD7765F-CDE3-4451-8B18-68A311C63421}" type="parTrans" cxnId="{1FABBE64-1B90-43E5-BBD9-0B33EEF53164}">
      <dgm:prSet/>
      <dgm:spPr/>
      <dgm:t>
        <a:bodyPr/>
        <a:lstStyle/>
        <a:p>
          <a:endParaRPr lang="en-US"/>
        </a:p>
      </dgm:t>
    </dgm:pt>
    <dgm:pt modelId="{3EFD3D07-BA1F-45A6-9B7C-981BE14F6B07}" type="sibTrans" cxnId="{1FABBE64-1B90-43E5-BBD9-0B33EEF53164}">
      <dgm:prSet/>
      <dgm:spPr/>
      <dgm:t>
        <a:bodyPr/>
        <a:lstStyle/>
        <a:p>
          <a:endParaRPr lang="en-US"/>
        </a:p>
      </dgm:t>
    </dgm:pt>
    <dgm:pt modelId="{2058AB7B-A2C7-401A-BC06-6F9C704814D5}">
      <dgm:prSet/>
      <dgm:spPr/>
      <dgm:t>
        <a:bodyPr/>
        <a:lstStyle/>
        <a:p>
          <a:r>
            <a:rPr lang="en-US"/>
            <a:t>Mobility connections to regional transit system and accessibility</a:t>
          </a:r>
        </a:p>
      </dgm:t>
    </dgm:pt>
    <dgm:pt modelId="{50EA9E88-F95F-4761-B84F-A291DABDE7DC}" type="parTrans" cxnId="{B4DCB64B-47F2-4316-A431-01C5B897EF8D}">
      <dgm:prSet/>
      <dgm:spPr/>
      <dgm:t>
        <a:bodyPr/>
        <a:lstStyle/>
        <a:p>
          <a:endParaRPr lang="en-US"/>
        </a:p>
      </dgm:t>
    </dgm:pt>
    <dgm:pt modelId="{D95F5B30-93DE-48DC-B190-437A85621679}" type="sibTrans" cxnId="{B4DCB64B-47F2-4316-A431-01C5B897EF8D}">
      <dgm:prSet/>
      <dgm:spPr/>
      <dgm:t>
        <a:bodyPr/>
        <a:lstStyle/>
        <a:p>
          <a:endParaRPr lang="en-US"/>
        </a:p>
      </dgm:t>
    </dgm:pt>
    <dgm:pt modelId="{C714C6A7-8371-44DD-B736-F6DD88FA941D}">
      <dgm:prSet/>
      <dgm:spPr/>
      <dgm:t>
        <a:bodyPr/>
        <a:lstStyle/>
        <a:p>
          <a:r>
            <a:rPr lang="en-US"/>
            <a:t>Resiliency </a:t>
          </a:r>
          <a:r>
            <a:rPr lang="en-US" i="1"/>
            <a:t>(future emergencies, pandemic response, economic and fiscal planning)</a:t>
          </a:r>
          <a:endParaRPr lang="en-US"/>
        </a:p>
      </dgm:t>
    </dgm:pt>
    <dgm:pt modelId="{C3E04A7C-12F1-405F-A87D-B55CA3E7E027}" type="parTrans" cxnId="{57D65005-A4AF-42AA-A627-0E864D3DB578}">
      <dgm:prSet/>
      <dgm:spPr/>
      <dgm:t>
        <a:bodyPr/>
        <a:lstStyle/>
        <a:p>
          <a:endParaRPr lang="en-US"/>
        </a:p>
      </dgm:t>
    </dgm:pt>
    <dgm:pt modelId="{2381932D-B523-43AD-BEB8-3633148277AC}" type="sibTrans" cxnId="{57D65005-A4AF-42AA-A627-0E864D3DB578}">
      <dgm:prSet/>
      <dgm:spPr/>
      <dgm:t>
        <a:bodyPr/>
        <a:lstStyle/>
        <a:p>
          <a:endParaRPr lang="en-US"/>
        </a:p>
      </dgm:t>
    </dgm:pt>
    <dgm:pt modelId="{E91179CC-9F15-4BE6-BBE3-8F338283B7A4}">
      <dgm:prSet/>
      <dgm:spPr/>
      <dgm:t>
        <a:bodyPr/>
        <a:lstStyle/>
        <a:p>
          <a:r>
            <a:rPr lang="en-US"/>
            <a:t>Smart City Initiatives </a:t>
          </a:r>
          <a:r>
            <a:rPr lang="en-US" i="1"/>
            <a:t>(transportation, mobility, infrastructure, digital transformation, built environment, community/civic engagement)</a:t>
          </a:r>
          <a:endParaRPr lang="en-US"/>
        </a:p>
      </dgm:t>
    </dgm:pt>
    <dgm:pt modelId="{B977DCE0-E8CE-4D44-832C-E8569C0028F0}" type="parTrans" cxnId="{8E902D32-E880-4914-B437-E66606ECD8F7}">
      <dgm:prSet/>
      <dgm:spPr/>
      <dgm:t>
        <a:bodyPr/>
        <a:lstStyle/>
        <a:p>
          <a:endParaRPr lang="en-US"/>
        </a:p>
      </dgm:t>
    </dgm:pt>
    <dgm:pt modelId="{A94C3A9B-DB1D-4CFD-8FD7-01B1509CBA91}" type="sibTrans" cxnId="{8E902D32-E880-4914-B437-E66606ECD8F7}">
      <dgm:prSet/>
      <dgm:spPr/>
      <dgm:t>
        <a:bodyPr/>
        <a:lstStyle/>
        <a:p>
          <a:endParaRPr lang="en-US"/>
        </a:p>
      </dgm:t>
    </dgm:pt>
    <dgm:pt modelId="{982E5A66-4E87-4AAC-A500-51C954ABC761}">
      <dgm:prSet/>
      <dgm:spPr/>
      <dgm:t>
        <a:bodyPr/>
        <a:lstStyle/>
        <a:p>
          <a:r>
            <a:rPr lang="en-US"/>
            <a:t>Consistency with City Council goals</a:t>
          </a:r>
        </a:p>
      </dgm:t>
    </dgm:pt>
    <dgm:pt modelId="{31504422-C438-4B07-9E4B-7323F990F87E}" type="parTrans" cxnId="{0DDB1724-0BDA-400A-9BD2-CCD350969333}">
      <dgm:prSet/>
      <dgm:spPr/>
      <dgm:t>
        <a:bodyPr/>
        <a:lstStyle/>
        <a:p>
          <a:endParaRPr lang="en-US"/>
        </a:p>
      </dgm:t>
    </dgm:pt>
    <dgm:pt modelId="{43FFFA3B-FCD5-487D-AB1F-E1C6EB1E5642}" type="sibTrans" cxnId="{0DDB1724-0BDA-400A-9BD2-CCD350969333}">
      <dgm:prSet/>
      <dgm:spPr/>
      <dgm:t>
        <a:bodyPr/>
        <a:lstStyle/>
        <a:p>
          <a:endParaRPr lang="en-US"/>
        </a:p>
      </dgm:t>
    </dgm:pt>
    <dgm:pt modelId="{E8D0E6C9-032E-9F41-8CBD-F70CA973014B}" type="pres">
      <dgm:prSet presAssocID="{7B115D1F-3776-4C18-BE83-CFC08870EDE2}" presName="linear" presStyleCnt="0">
        <dgm:presLayoutVars>
          <dgm:animLvl val="lvl"/>
          <dgm:resizeHandles val="exact"/>
        </dgm:presLayoutVars>
      </dgm:prSet>
      <dgm:spPr/>
    </dgm:pt>
    <dgm:pt modelId="{9E984799-A966-5941-9378-85AA4B1A546D}" type="pres">
      <dgm:prSet presAssocID="{56A3D9B2-1A36-4227-B116-5DFC38023139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27CB6CDA-C2C4-6A42-A0D8-847FA4532707}" type="pres">
      <dgm:prSet presAssocID="{5F517BF5-5B71-41F7-BA58-B31F2589A153}" presName="spacer" presStyleCnt="0"/>
      <dgm:spPr/>
    </dgm:pt>
    <dgm:pt modelId="{C4EFD0B5-5A0C-4144-B4C5-F9FBEDCE0925}" type="pres">
      <dgm:prSet presAssocID="{20716B8C-1C0A-4BB8-9765-47FD191CC09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CD2F47B1-ACB3-334C-8080-8862B3B4815E}" type="pres">
      <dgm:prSet presAssocID="{5C0B7D86-B8E6-4B7D-B193-C03AB93582DD}" presName="spacer" presStyleCnt="0"/>
      <dgm:spPr/>
    </dgm:pt>
    <dgm:pt modelId="{1025B376-C49A-914B-9125-7B50C46C794C}" type="pres">
      <dgm:prSet presAssocID="{5C768D32-1552-431B-A138-C9BE93DA77DF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4C6B739-4925-A748-A66A-B7C3F893F592}" type="pres">
      <dgm:prSet presAssocID="{3EFD3D07-BA1F-45A6-9B7C-981BE14F6B07}" presName="spacer" presStyleCnt="0"/>
      <dgm:spPr/>
    </dgm:pt>
    <dgm:pt modelId="{08390EC0-80DC-534F-86D3-1BBAE216679A}" type="pres">
      <dgm:prSet presAssocID="{2058AB7B-A2C7-401A-BC06-6F9C704814D5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052599F0-7F7B-0F43-BE10-65EF12685903}" type="pres">
      <dgm:prSet presAssocID="{D95F5B30-93DE-48DC-B190-437A85621679}" presName="spacer" presStyleCnt="0"/>
      <dgm:spPr/>
    </dgm:pt>
    <dgm:pt modelId="{BB0FF69D-6EB7-C642-8404-E709653BBD7B}" type="pres">
      <dgm:prSet presAssocID="{C714C6A7-8371-44DD-B736-F6DD88FA941D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819D028-79AD-6144-ACCF-13447B7AC568}" type="pres">
      <dgm:prSet presAssocID="{2381932D-B523-43AD-BEB8-3633148277AC}" presName="spacer" presStyleCnt="0"/>
      <dgm:spPr/>
    </dgm:pt>
    <dgm:pt modelId="{2B1E28A1-B6A0-0D40-8C0C-04342A9C7B93}" type="pres">
      <dgm:prSet presAssocID="{E91179CC-9F15-4BE6-BBE3-8F338283B7A4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6E09981-6850-7244-BB94-4DD2671435F5}" type="pres">
      <dgm:prSet presAssocID="{A94C3A9B-DB1D-4CFD-8FD7-01B1509CBA91}" presName="spacer" presStyleCnt="0"/>
      <dgm:spPr/>
    </dgm:pt>
    <dgm:pt modelId="{A6EEA046-84F6-FB42-88EB-33FF986367A8}" type="pres">
      <dgm:prSet presAssocID="{982E5A66-4E87-4AAC-A500-51C954ABC761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7D65005-A4AF-42AA-A627-0E864D3DB578}" srcId="{7B115D1F-3776-4C18-BE83-CFC08870EDE2}" destId="{C714C6A7-8371-44DD-B736-F6DD88FA941D}" srcOrd="4" destOrd="0" parTransId="{C3E04A7C-12F1-405F-A87D-B55CA3E7E027}" sibTransId="{2381932D-B523-43AD-BEB8-3633148277AC}"/>
    <dgm:cxn modelId="{0DDB1724-0BDA-400A-9BD2-CCD350969333}" srcId="{7B115D1F-3776-4C18-BE83-CFC08870EDE2}" destId="{982E5A66-4E87-4AAC-A500-51C954ABC761}" srcOrd="6" destOrd="0" parTransId="{31504422-C438-4B07-9E4B-7323F990F87E}" sibTransId="{43FFFA3B-FCD5-487D-AB1F-E1C6EB1E5642}"/>
    <dgm:cxn modelId="{8E902D32-E880-4914-B437-E66606ECD8F7}" srcId="{7B115D1F-3776-4C18-BE83-CFC08870EDE2}" destId="{E91179CC-9F15-4BE6-BBE3-8F338283B7A4}" srcOrd="5" destOrd="0" parTransId="{B977DCE0-E8CE-4D44-832C-E8569C0028F0}" sibTransId="{A94C3A9B-DB1D-4CFD-8FD7-01B1509CBA91}"/>
    <dgm:cxn modelId="{ED89F03E-D6C5-8948-A81B-15388331C27D}" type="presOf" srcId="{2058AB7B-A2C7-401A-BC06-6F9C704814D5}" destId="{08390EC0-80DC-534F-86D3-1BBAE216679A}" srcOrd="0" destOrd="0" presId="urn:microsoft.com/office/officeart/2005/8/layout/vList2"/>
    <dgm:cxn modelId="{1FABBE64-1B90-43E5-BBD9-0B33EEF53164}" srcId="{7B115D1F-3776-4C18-BE83-CFC08870EDE2}" destId="{5C768D32-1552-431B-A138-C9BE93DA77DF}" srcOrd="2" destOrd="0" parTransId="{8FD7765F-CDE3-4451-8B18-68A311C63421}" sibTransId="{3EFD3D07-BA1F-45A6-9B7C-981BE14F6B07}"/>
    <dgm:cxn modelId="{B4DCB64B-47F2-4316-A431-01C5B897EF8D}" srcId="{7B115D1F-3776-4C18-BE83-CFC08870EDE2}" destId="{2058AB7B-A2C7-401A-BC06-6F9C704814D5}" srcOrd="3" destOrd="0" parTransId="{50EA9E88-F95F-4761-B84F-A291DABDE7DC}" sibTransId="{D95F5B30-93DE-48DC-B190-437A85621679}"/>
    <dgm:cxn modelId="{C24DFE73-5538-BA4C-AAB1-5B33BBE7A249}" type="presOf" srcId="{982E5A66-4E87-4AAC-A500-51C954ABC761}" destId="{A6EEA046-84F6-FB42-88EB-33FF986367A8}" srcOrd="0" destOrd="0" presId="urn:microsoft.com/office/officeart/2005/8/layout/vList2"/>
    <dgm:cxn modelId="{B7B43054-5C6B-4AA8-B67F-1A791F8932F3}" srcId="{7B115D1F-3776-4C18-BE83-CFC08870EDE2}" destId="{20716B8C-1C0A-4BB8-9765-47FD191CC091}" srcOrd="1" destOrd="0" parTransId="{DEAEA8D4-D6BB-403E-89AD-C9189E91F4FA}" sibTransId="{5C0B7D86-B8E6-4B7D-B193-C03AB93582DD}"/>
    <dgm:cxn modelId="{FAE6C390-558B-6244-94D9-AE3B1197CF6E}" type="presOf" srcId="{20716B8C-1C0A-4BB8-9765-47FD191CC091}" destId="{C4EFD0B5-5A0C-4144-B4C5-F9FBEDCE0925}" srcOrd="0" destOrd="0" presId="urn:microsoft.com/office/officeart/2005/8/layout/vList2"/>
    <dgm:cxn modelId="{B088EEBC-1CF6-B64E-9564-70693FC545AE}" type="presOf" srcId="{56A3D9B2-1A36-4227-B116-5DFC38023139}" destId="{9E984799-A966-5941-9378-85AA4B1A546D}" srcOrd="0" destOrd="0" presId="urn:microsoft.com/office/officeart/2005/8/layout/vList2"/>
    <dgm:cxn modelId="{33F008BD-7363-FB4E-A59F-07CF185E329B}" type="presOf" srcId="{C714C6A7-8371-44DD-B736-F6DD88FA941D}" destId="{BB0FF69D-6EB7-C642-8404-E709653BBD7B}" srcOrd="0" destOrd="0" presId="urn:microsoft.com/office/officeart/2005/8/layout/vList2"/>
    <dgm:cxn modelId="{4D6A37C5-C995-4551-BE52-A4482D6DF0C0}" srcId="{7B115D1F-3776-4C18-BE83-CFC08870EDE2}" destId="{56A3D9B2-1A36-4227-B116-5DFC38023139}" srcOrd="0" destOrd="0" parTransId="{DDDB7110-04EF-4E73-9C93-3B0B07F6FDE5}" sibTransId="{5F517BF5-5B71-41F7-BA58-B31F2589A153}"/>
    <dgm:cxn modelId="{5622D4CE-E4B7-704B-B32D-9A0E38C48095}" type="presOf" srcId="{E91179CC-9F15-4BE6-BBE3-8F338283B7A4}" destId="{2B1E28A1-B6A0-0D40-8C0C-04342A9C7B93}" srcOrd="0" destOrd="0" presId="urn:microsoft.com/office/officeart/2005/8/layout/vList2"/>
    <dgm:cxn modelId="{A86849DC-436B-D745-9532-2087A4E0EE8E}" type="presOf" srcId="{7B115D1F-3776-4C18-BE83-CFC08870EDE2}" destId="{E8D0E6C9-032E-9F41-8CBD-F70CA973014B}" srcOrd="0" destOrd="0" presId="urn:microsoft.com/office/officeart/2005/8/layout/vList2"/>
    <dgm:cxn modelId="{A77677E9-38C9-1844-BBAD-528C5D18343A}" type="presOf" srcId="{5C768D32-1552-431B-A138-C9BE93DA77DF}" destId="{1025B376-C49A-914B-9125-7B50C46C794C}" srcOrd="0" destOrd="0" presId="urn:microsoft.com/office/officeart/2005/8/layout/vList2"/>
    <dgm:cxn modelId="{B24299DA-89BA-094A-A559-2BE718CAE2A4}" type="presParOf" srcId="{E8D0E6C9-032E-9F41-8CBD-F70CA973014B}" destId="{9E984799-A966-5941-9378-85AA4B1A546D}" srcOrd="0" destOrd="0" presId="urn:microsoft.com/office/officeart/2005/8/layout/vList2"/>
    <dgm:cxn modelId="{5BF7A3C5-B776-0C48-95BB-7C931BE721F1}" type="presParOf" srcId="{E8D0E6C9-032E-9F41-8CBD-F70CA973014B}" destId="{27CB6CDA-C2C4-6A42-A0D8-847FA4532707}" srcOrd="1" destOrd="0" presId="urn:microsoft.com/office/officeart/2005/8/layout/vList2"/>
    <dgm:cxn modelId="{FCEC3FCD-DE7F-DD49-B8E9-0D1EA65C659B}" type="presParOf" srcId="{E8D0E6C9-032E-9F41-8CBD-F70CA973014B}" destId="{C4EFD0B5-5A0C-4144-B4C5-F9FBEDCE0925}" srcOrd="2" destOrd="0" presId="urn:microsoft.com/office/officeart/2005/8/layout/vList2"/>
    <dgm:cxn modelId="{D60388D7-A22C-3744-944A-0D93399757D5}" type="presParOf" srcId="{E8D0E6C9-032E-9F41-8CBD-F70CA973014B}" destId="{CD2F47B1-ACB3-334C-8080-8862B3B4815E}" srcOrd="3" destOrd="0" presId="urn:microsoft.com/office/officeart/2005/8/layout/vList2"/>
    <dgm:cxn modelId="{7BDB6511-DE62-D74D-82EB-29DD8F8D8EE4}" type="presParOf" srcId="{E8D0E6C9-032E-9F41-8CBD-F70CA973014B}" destId="{1025B376-C49A-914B-9125-7B50C46C794C}" srcOrd="4" destOrd="0" presId="urn:microsoft.com/office/officeart/2005/8/layout/vList2"/>
    <dgm:cxn modelId="{B9FB156F-4BB8-534D-8336-FAB96CFECC69}" type="presParOf" srcId="{E8D0E6C9-032E-9F41-8CBD-F70CA973014B}" destId="{84C6B739-4925-A748-A66A-B7C3F893F592}" srcOrd="5" destOrd="0" presId="urn:microsoft.com/office/officeart/2005/8/layout/vList2"/>
    <dgm:cxn modelId="{08A4B7FC-1BCF-B640-9B54-1F3DFFAA52D7}" type="presParOf" srcId="{E8D0E6C9-032E-9F41-8CBD-F70CA973014B}" destId="{08390EC0-80DC-534F-86D3-1BBAE216679A}" srcOrd="6" destOrd="0" presId="urn:microsoft.com/office/officeart/2005/8/layout/vList2"/>
    <dgm:cxn modelId="{03A30A56-108D-3641-A0D3-DB048293AFE6}" type="presParOf" srcId="{E8D0E6C9-032E-9F41-8CBD-F70CA973014B}" destId="{052599F0-7F7B-0F43-BE10-65EF12685903}" srcOrd="7" destOrd="0" presId="urn:microsoft.com/office/officeart/2005/8/layout/vList2"/>
    <dgm:cxn modelId="{E38117F1-4531-5249-8D25-E74347CBA489}" type="presParOf" srcId="{E8D0E6C9-032E-9F41-8CBD-F70CA973014B}" destId="{BB0FF69D-6EB7-C642-8404-E709653BBD7B}" srcOrd="8" destOrd="0" presId="urn:microsoft.com/office/officeart/2005/8/layout/vList2"/>
    <dgm:cxn modelId="{2650B939-BB35-4D41-8CAD-8BDFA4A55B6D}" type="presParOf" srcId="{E8D0E6C9-032E-9F41-8CBD-F70CA973014B}" destId="{B819D028-79AD-6144-ACCF-13447B7AC568}" srcOrd="9" destOrd="0" presId="urn:microsoft.com/office/officeart/2005/8/layout/vList2"/>
    <dgm:cxn modelId="{D5A50042-986D-4C4F-98DA-7CD84FA44BA9}" type="presParOf" srcId="{E8D0E6C9-032E-9F41-8CBD-F70CA973014B}" destId="{2B1E28A1-B6A0-0D40-8C0C-04342A9C7B93}" srcOrd="10" destOrd="0" presId="urn:microsoft.com/office/officeart/2005/8/layout/vList2"/>
    <dgm:cxn modelId="{79CB7A4B-F5D0-C44A-902B-7EA23058F65B}" type="presParOf" srcId="{E8D0E6C9-032E-9F41-8CBD-F70CA973014B}" destId="{16E09981-6850-7244-BB94-4DD2671435F5}" srcOrd="11" destOrd="0" presId="urn:microsoft.com/office/officeart/2005/8/layout/vList2"/>
    <dgm:cxn modelId="{A17139BB-4CA0-F145-9F5E-9523F8414E4A}" type="presParOf" srcId="{E8D0E6C9-032E-9F41-8CBD-F70CA973014B}" destId="{A6EEA046-84F6-FB42-88EB-33FF986367A8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BC6C4E-771D-4F13-8936-B866F048719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20BC3C-88F9-4C12-8C4F-60C39A0EBE86}">
      <dgm:prSet/>
      <dgm:spPr/>
      <dgm:t>
        <a:bodyPr/>
        <a:lstStyle/>
        <a:p>
          <a:r>
            <a:rPr lang="en-US" dirty="0"/>
            <a:t>Equity gap analysis of existing Comprehensive Plan text and policies</a:t>
          </a:r>
        </a:p>
      </dgm:t>
    </dgm:pt>
    <dgm:pt modelId="{7AD6ABEB-D699-4261-83F4-7113E77B1E30}" type="parTrans" cxnId="{3CDBC060-F5B5-4ADE-B745-EE1DF5C5B034}">
      <dgm:prSet/>
      <dgm:spPr/>
      <dgm:t>
        <a:bodyPr/>
        <a:lstStyle/>
        <a:p>
          <a:endParaRPr lang="en-US"/>
        </a:p>
      </dgm:t>
    </dgm:pt>
    <dgm:pt modelId="{2B25E960-CAAD-4DEC-92EB-C9078CBC58BB}" type="sibTrans" cxnId="{3CDBC060-F5B5-4ADE-B745-EE1DF5C5B034}">
      <dgm:prSet/>
      <dgm:spPr/>
      <dgm:t>
        <a:bodyPr/>
        <a:lstStyle/>
        <a:p>
          <a:endParaRPr lang="en-US"/>
        </a:p>
      </dgm:t>
    </dgm:pt>
    <dgm:pt modelId="{5F06D41D-953C-4735-AAB1-D9542DBE5931}">
      <dgm:prSet/>
      <dgm:spPr/>
      <dgm:t>
        <a:bodyPr/>
        <a:lstStyle/>
        <a:p>
          <a:r>
            <a:rPr lang="en-US" dirty="0"/>
            <a:t>"How to” guide to plan for equity</a:t>
          </a:r>
        </a:p>
      </dgm:t>
    </dgm:pt>
    <dgm:pt modelId="{33B664DE-9213-49CA-841F-E92A3A2FCB42}" type="parTrans" cxnId="{6B199D8B-ADD0-4AD3-92D6-F27CF8672830}">
      <dgm:prSet/>
      <dgm:spPr/>
      <dgm:t>
        <a:bodyPr/>
        <a:lstStyle/>
        <a:p>
          <a:endParaRPr lang="en-US"/>
        </a:p>
      </dgm:t>
    </dgm:pt>
    <dgm:pt modelId="{8E53836E-FA26-4C92-9DF5-D3433BDEA560}" type="sibTrans" cxnId="{6B199D8B-ADD0-4AD3-92D6-F27CF8672830}">
      <dgm:prSet/>
      <dgm:spPr/>
      <dgm:t>
        <a:bodyPr/>
        <a:lstStyle/>
        <a:p>
          <a:endParaRPr lang="en-US"/>
        </a:p>
      </dgm:t>
    </dgm:pt>
    <dgm:pt modelId="{ACB6221E-E81D-498D-B66C-82D44750DD6F}">
      <dgm:prSet/>
      <dgm:spPr/>
      <dgm:t>
        <a:bodyPr/>
        <a:lstStyle/>
        <a:p>
          <a:r>
            <a:rPr lang="en-US" dirty="0"/>
            <a:t>Companion document to Kirkland’s DEIB 5 Year Roadmap</a:t>
          </a:r>
        </a:p>
      </dgm:t>
    </dgm:pt>
    <dgm:pt modelId="{B44AF5F0-354B-40E8-9DD5-41FB4072EE41}" type="parTrans" cxnId="{96416A3E-B017-464B-9615-70CD8758C8C3}">
      <dgm:prSet/>
      <dgm:spPr/>
      <dgm:t>
        <a:bodyPr/>
        <a:lstStyle/>
        <a:p>
          <a:endParaRPr lang="en-US"/>
        </a:p>
      </dgm:t>
    </dgm:pt>
    <dgm:pt modelId="{5E82BC6C-0742-46ED-863D-304FF271E720}" type="sibTrans" cxnId="{96416A3E-B017-464B-9615-70CD8758C8C3}">
      <dgm:prSet/>
      <dgm:spPr/>
      <dgm:t>
        <a:bodyPr/>
        <a:lstStyle/>
        <a:p>
          <a:endParaRPr lang="en-US"/>
        </a:p>
      </dgm:t>
    </dgm:pt>
    <dgm:pt modelId="{EC273024-A9AC-47E3-B4F1-78ECA8F4D810}">
      <dgm:prSet/>
      <dgm:spPr/>
      <dgm:t>
        <a:bodyPr/>
        <a:lstStyle/>
        <a:p>
          <a:r>
            <a:rPr lang="en-US" dirty="0"/>
            <a:t>Community Profile for Kirkland</a:t>
          </a:r>
        </a:p>
      </dgm:t>
    </dgm:pt>
    <dgm:pt modelId="{8C634B07-D569-4B82-89B1-06D1CAEA5A92}" type="parTrans" cxnId="{8AA4161E-B858-4B0F-AA06-9897410C27BC}">
      <dgm:prSet/>
      <dgm:spPr/>
      <dgm:t>
        <a:bodyPr/>
        <a:lstStyle/>
        <a:p>
          <a:endParaRPr lang="en-US"/>
        </a:p>
      </dgm:t>
    </dgm:pt>
    <dgm:pt modelId="{DC83CB1A-7781-433D-AA54-7F47BE1FA4DA}" type="sibTrans" cxnId="{8AA4161E-B858-4B0F-AA06-9897410C27BC}">
      <dgm:prSet/>
      <dgm:spPr/>
      <dgm:t>
        <a:bodyPr/>
        <a:lstStyle/>
        <a:p>
          <a:endParaRPr lang="en-US"/>
        </a:p>
      </dgm:t>
    </dgm:pt>
    <dgm:pt modelId="{4FE9B3D9-DE40-46C5-8ED7-3A2D0FF0C320}">
      <dgm:prSet/>
      <dgm:spPr/>
      <dgm:t>
        <a:bodyPr/>
        <a:lstStyle/>
        <a:p>
          <a:r>
            <a:rPr lang="en-US" dirty="0"/>
            <a:t>Report Recommendations:</a:t>
          </a:r>
        </a:p>
      </dgm:t>
    </dgm:pt>
    <dgm:pt modelId="{485AEFE7-7FAC-46C3-829F-35E5235C1E21}" type="parTrans" cxnId="{3D29AD4E-DAE3-4AB8-9E66-7A59F80B77C2}">
      <dgm:prSet/>
      <dgm:spPr/>
      <dgm:t>
        <a:bodyPr/>
        <a:lstStyle/>
        <a:p>
          <a:endParaRPr lang="en-US"/>
        </a:p>
      </dgm:t>
    </dgm:pt>
    <dgm:pt modelId="{055BC6DE-D724-4D9C-8FED-F23925DE772C}" type="sibTrans" cxnId="{3D29AD4E-DAE3-4AB8-9E66-7A59F80B77C2}">
      <dgm:prSet/>
      <dgm:spPr/>
      <dgm:t>
        <a:bodyPr/>
        <a:lstStyle/>
        <a:p>
          <a:endParaRPr lang="en-US"/>
        </a:p>
      </dgm:t>
    </dgm:pt>
    <dgm:pt modelId="{3B92193C-2122-47A9-A485-F3F3D569D7F3}">
      <dgm:prSet/>
      <dgm:spPr/>
      <dgm:t>
        <a:bodyPr/>
        <a:lstStyle/>
        <a:p>
          <a:r>
            <a:rPr lang="en-US" dirty="0"/>
            <a:t>Provides “questions to consider” to embed equity in policies</a:t>
          </a:r>
        </a:p>
      </dgm:t>
    </dgm:pt>
    <dgm:pt modelId="{75853557-041A-4ABA-AE25-D61DBA88323D}" type="parTrans" cxnId="{790CD97C-5BE7-4396-9459-B54B2FEFFC60}">
      <dgm:prSet/>
      <dgm:spPr/>
      <dgm:t>
        <a:bodyPr/>
        <a:lstStyle/>
        <a:p>
          <a:endParaRPr lang="en-US"/>
        </a:p>
      </dgm:t>
    </dgm:pt>
    <dgm:pt modelId="{E052D646-7619-4433-A9A6-97F29A23B025}" type="sibTrans" cxnId="{790CD97C-5BE7-4396-9459-B54B2FEFFC60}">
      <dgm:prSet/>
      <dgm:spPr/>
      <dgm:t>
        <a:bodyPr/>
        <a:lstStyle/>
        <a:p>
          <a:endParaRPr lang="en-US"/>
        </a:p>
      </dgm:t>
    </dgm:pt>
    <dgm:pt modelId="{FB09F402-213B-41F9-B7FA-8ADEB5E9D362}">
      <dgm:prSet/>
      <dgm:spPr/>
      <dgm:t>
        <a:bodyPr/>
        <a:lstStyle/>
        <a:p>
          <a:r>
            <a:rPr lang="en-US" dirty="0"/>
            <a:t>Policies to mitigate displacement of vulnerable populations </a:t>
          </a:r>
        </a:p>
      </dgm:t>
    </dgm:pt>
    <dgm:pt modelId="{CFCAEF91-8DE8-47F1-9809-891FCC85225E}" type="parTrans" cxnId="{89DE0ECF-F39A-4E56-9767-F446E135AAE5}">
      <dgm:prSet/>
      <dgm:spPr/>
      <dgm:t>
        <a:bodyPr/>
        <a:lstStyle/>
        <a:p>
          <a:endParaRPr lang="en-US"/>
        </a:p>
      </dgm:t>
    </dgm:pt>
    <dgm:pt modelId="{4C231825-0C32-4ED8-9D29-EBA3878FB7E9}" type="sibTrans" cxnId="{89DE0ECF-F39A-4E56-9767-F446E135AAE5}">
      <dgm:prSet/>
      <dgm:spPr/>
      <dgm:t>
        <a:bodyPr/>
        <a:lstStyle/>
        <a:p>
          <a:endParaRPr lang="en-US"/>
        </a:p>
      </dgm:t>
    </dgm:pt>
    <dgm:pt modelId="{55866B95-E7DF-4470-9B31-E0509B3B8306}">
      <dgm:prSet/>
      <dgm:spPr/>
      <dgm:t>
        <a:bodyPr/>
        <a:lstStyle/>
        <a:p>
          <a:r>
            <a:rPr lang="en-US"/>
            <a:t>Support inclusive engagement </a:t>
          </a:r>
        </a:p>
      </dgm:t>
    </dgm:pt>
    <dgm:pt modelId="{94C534A0-01DB-4A4D-AF3D-9891C654F34B}" type="parTrans" cxnId="{6479A280-92EB-4E5E-89AB-5CD010D5571A}">
      <dgm:prSet/>
      <dgm:spPr/>
      <dgm:t>
        <a:bodyPr/>
        <a:lstStyle/>
        <a:p>
          <a:endParaRPr lang="en-US"/>
        </a:p>
      </dgm:t>
    </dgm:pt>
    <dgm:pt modelId="{050D9EFB-EB8B-4903-8620-3CBF2E3D1651}" type="sibTrans" cxnId="{6479A280-92EB-4E5E-89AB-5CD010D5571A}">
      <dgm:prSet/>
      <dgm:spPr/>
      <dgm:t>
        <a:bodyPr/>
        <a:lstStyle/>
        <a:p>
          <a:endParaRPr lang="en-US"/>
        </a:p>
      </dgm:t>
    </dgm:pt>
    <dgm:pt modelId="{BA679DF1-AEFE-49C2-A8D3-F33AA81EDC59}">
      <dgm:prSet/>
      <dgm:spPr/>
      <dgm:t>
        <a:bodyPr/>
        <a:lstStyle/>
        <a:p>
          <a:r>
            <a:rPr lang="en-US"/>
            <a:t>Improve access to opportunities for the whole community</a:t>
          </a:r>
        </a:p>
      </dgm:t>
    </dgm:pt>
    <dgm:pt modelId="{A5446191-EAB9-4B80-A462-B6D7B46EEA10}" type="parTrans" cxnId="{8741D971-E96C-4BA3-90AA-B258A3A3CC80}">
      <dgm:prSet/>
      <dgm:spPr/>
      <dgm:t>
        <a:bodyPr/>
        <a:lstStyle/>
        <a:p>
          <a:endParaRPr lang="en-US"/>
        </a:p>
      </dgm:t>
    </dgm:pt>
    <dgm:pt modelId="{8133BDEB-6940-4F76-B7B3-8BE3D7202899}" type="sibTrans" cxnId="{8741D971-E96C-4BA3-90AA-B258A3A3CC80}">
      <dgm:prSet/>
      <dgm:spPr/>
      <dgm:t>
        <a:bodyPr/>
        <a:lstStyle/>
        <a:p>
          <a:endParaRPr lang="en-US"/>
        </a:p>
      </dgm:t>
    </dgm:pt>
    <dgm:pt modelId="{C3E24909-3B20-4353-BAC9-6F51438B05B3}">
      <dgm:prSet/>
      <dgm:spPr/>
      <dgm:t>
        <a:bodyPr/>
        <a:lstStyle/>
        <a:p>
          <a:r>
            <a:rPr lang="en-US"/>
            <a:t>Scan of State, Regional, King County, equity and inclusion policies</a:t>
          </a:r>
        </a:p>
      </dgm:t>
    </dgm:pt>
    <dgm:pt modelId="{6138F13B-33C9-4188-870D-0B8B16199B73}" type="parTrans" cxnId="{93C040A8-7292-48FE-B370-D570ADAAA19C}">
      <dgm:prSet/>
      <dgm:spPr/>
      <dgm:t>
        <a:bodyPr/>
        <a:lstStyle/>
        <a:p>
          <a:endParaRPr lang="en-US"/>
        </a:p>
      </dgm:t>
    </dgm:pt>
    <dgm:pt modelId="{4F152D83-246B-4D55-B9B5-7C612026FE33}" type="sibTrans" cxnId="{93C040A8-7292-48FE-B370-D570ADAAA19C}">
      <dgm:prSet/>
      <dgm:spPr/>
      <dgm:t>
        <a:bodyPr/>
        <a:lstStyle/>
        <a:p>
          <a:endParaRPr lang="en-US"/>
        </a:p>
      </dgm:t>
    </dgm:pt>
    <dgm:pt modelId="{1D4A0C08-8D15-418B-BD59-E80CD10ACA72}">
      <dgm:prSet/>
      <dgm:spPr/>
      <dgm:t>
        <a:bodyPr/>
        <a:lstStyle/>
        <a:p>
          <a:r>
            <a:rPr lang="en-US"/>
            <a:t>Specific text and policy improvements to integrate into the revised Plan</a:t>
          </a:r>
        </a:p>
      </dgm:t>
    </dgm:pt>
    <dgm:pt modelId="{E224AFD6-E4A4-41EA-8C1E-83B2B9E3D94E}" type="parTrans" cxnId="{BF714AC4-5507-4492-86E2-D82F95E6217F}">
      <dgm:prSet/>
      <dgm:spPr/>
      <dgm:t>
        <a:bodyPr/>
        <a:lstStyle/>
        <a:p>
          <a:endParaRPr lang="en-US"/>
        </a:p>
      </dgm:t>
    </dgm:pt>
    <dgm:pt modelId="{F03B8F7A-C685-4AC9-8182-1732CC35A87D}" type="sibTrans" cxnId="{BF714AC4-5507-4492-86E2-D82F95E6217F}">
      <dgm:prSet/>
      <dgm:spPr/>
      <dgm:t>
        <a:bodyPr/>
        <a:lstStyle/>
        <a:p>
          <a:endParaRPr lang="en-US"/>
        </a:p>
      </dgm:t>
    </dgm:pt>
    <dgm:pt modelId="{F8A52A84-5328-5F47-B338-0FEF25BE95E3}" type="pres">
      <dgm:prSet presAssocID="{D3BC6C4E-771D-4F13-8936-B866F0487192}" presName="linear" presStyleCnt="0">
        <dgm:presLayoutVars>
          <dgm:dir/>
          <dgm:animLvl val="lvl"/>
          <dgm:resizeHandles val="exact"/>
        </dgm:presLayoutVars>
      </dgm:prSet>
      <dgm:spPr/>
    </dgm:pt>
    <dgm:pt modelId="{E21DD51A-F8BC-DA43-B0A1-2F30A645F0BD}" type="pres">
      <dgm:prSet presAssocID="{DB20BC3C-88F9-4C12-8C4F-60C39A0EBE86}" presName="parentLin" presStyleCnt="0"/>
      <dgm:spPr/>
    </dgm:pt>
    <dgm:pt modelId="{D7D67813-A7BF-0B43-B806-01D7AA18CE6E}" type="pres">
      <dgm:prSet presAssocID="{DB20BC3C-88F9-4C12-8C4F-60C39A0EBE86}" presName="parentLeftMargin" presStyleLbl="node1" presStyleIdx="0" presStyleCnt="5"/>
      <dgm:spPr/>
    </dgm:pt>
    <dgm:pt modelId="{BCA9E326-413B-3246-96DA-39561E56306E}" type="pres">
      <dgm:prSet presAssocID="{DB20BC3C-88F9-4C12-8C4F-60C39A0EBE8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5A7815C-2DFF-CB4D-9840-9618A31A7BA8}" type="pres">
      <dgm:prSet presAssocID="{DB20BC3C-88F9-4C12-8C4F-60C39A0EBE86}" presName="negativeSpace" presStyleCnt="0"/>
      <dgm:spPr/>
    </dgm:pt>
    <dgm:pt modelId="{58053CC9-69C0-9B4D-A794-E332EF9CBCCC}" type="pres">
      <dgm:prSet presAssocID="{DB20BC3C-88F9-4C12-8C4F-60C39A0EBE86}" presName="childText" presStyleLbl="conFgAcc1" presStyleIdx="0" presStyleCnt="5">
        <dgm:presLayoutVars>
          <dgm:bulletEnabled val="1"/>
        </dgm:presLayoutVars>
      </dgm:prSet>
      <dgm:spPr/>
    </dgm:pt>
    <dgm:pt modelId="{745C90AE-C72C-CC46-9144-16F49AD08F4B}" type="pres">
      <dgm:prSet presAssocID="{2B25E960-CAAD-4DEC-92EB-C9078CBC58BB}" presName="spaceBetweenRectangles" presStyleCnt="0"/>
      <dgm:spPr/>
    </dgm:pt>
    <dgm:pt modelId="{FB69DB96-1856-0849-8135-CB8F9096D20B}" type="pres">
      <dgm:prSet presAssocID="{5F06D41D-953C-4735-AAB1-D9542DBE5931}" presName="parentLin" presStyleCnt="0"/>
      <dgm:spPr/>
    </dgm:pt>
    <dgm:pt modelId="{48580AEC-CD67-F64F-8F11-0B8BFB994821}" type="pres">
      <dgm:prSet presAssocID="{5F06D41D-953C-4735-AAB1-D9542DBE5931}" presName="parentLeftMargin" presStyleLbl="node1" presStyleIdx="0" presStyleCnt="5"/>
      <dgm:spPr/>
    </dgm:pt>
    <dgm:pt modelId="{45F1D33F-CB05-394D-9648-D668646CFF53}" type="pres">
      <dgm:prSet presAssocID="{5F06D41D-953C-4735-AAB1-D9542DBE593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3F475C6-6190-A740-B2AA-9D0083B89708}" type="pres">
      <dgm:prSet presAssocID="{5F06D41D-953C-4735-AAB1-D9542DBE5931}" presName="negativeSpace" presStyleCnt="0"/>
      <dgm:spPr/>
    </dgm:pt>
    <dgm:pt modelId="{C32BBB37-0EF9-1842-8E50-5B03DD7BA13A}" type="pres">
      <dgm:prSet presAssocID="{5F06D41D-953C-4735-AAB1-D9542DBE5931}" presName="childText" presStyleLbl="conFgAcc1" presStyleIdx="1" presStyleCnt="5">
        <dgm:presLayoutVars>
          <dgm:bulletEnabled val="1"/>
        </dgm:presLayoutVars>
      </dgm:prSet>
      <dgm:spPr/>
    </dgm:pt>
    <dgm:pt modelId="{A218082D-6AB1-4C48-BC16-C161D7BF0B94}" type="pres">
      <dgm:prSet presAssocID="{8E53836E-FA26-4C92-9DF5-D3433BDEA560}" presName="spaceBetweenRectangles" presStyleCnt="0"/>
      <dgm:spPr/>
    </dgm:pt>
    <dgm:pt modelId="{002F9362-3C11-774E-8258-009204FD1C2F}" type="pres">
      <dgm:prSet presAssocID="{ACB6221E-E81D-498D-B66C-82D44750DD6F}" presName="parentLin" presStyleCnt="0"/>
      <dgm:spPr/>
    </dgm:pt>
    <dgm:pt modelId="{736459F4-8F01-7941-BECD-E9AFC22F7E2E}" type="pres">
      <dgm:prSet presAssocID="{ACB6221E-E81D-498D-B66C-82D44750DD6F}" presName="parentLeftMargin" presStyleLbl="node1" presStyleIdx="1" presStyleCnt="5"/>
      <dgm:spPr/>
    </dgm:pt>
    <dgm:pt modelId="{8C0AC3EB-0AF9-E247-9286-2215EADAC156}" type="pres">
      <dgm:prSet presAssocID="{ACB6221E-E81D-498D-B66C-82D44750DD6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4432FB5-D9AB-FD44-A60A-33326950C5DD}" type="pres">
      <dgm:prSet presAssocID="{ACB6221E-E81D-498D-B66C-82D44750DD6F}" presName="negativeSpace" presStyleCnt="0"/>
      <dgm:spPr/>
    </dgm:pt>
    <dgm:pt modelId="{AC9B7EA2-C4B5-1247-9283-4A22AD16EF97}" type="pres">
      <dgm:prSet presAssocID="{ACB6221E-E81D-498D-B66C-82D44750DD6F}" presName="childText" presStyleLbl="conFgAcc1" presStyleIdx="2" presStyleCnt="5">
        <dgm:presLayoutVars>
          <dgm:bulletEnabled val="1"/>
        </dgm:presLayoutVars>
      </dgm:prSet>
      <dgm:spPr/>
    </dgm:pt>
    <dgm:pt modelId="{49E51E80-ADE4-8547-9BD7-8E67C37D0E20}" type="pres">
      <dgm:prSet presAssocID="{5E82BC6C-0742-46ED-863D-304FF271E720}" presName="spaceBetweenRectangles" presStyleCnt="0"/>
      <dgm:spPr/>
    </dgm:pt>
    <dgm:pt modelId="{D9393C1A-2E87-C24A-B0F3-DDCB936F9394}" type="pres">
      <dgm:prSet presAssocID="{EC273024-A9AC-47E3-B4F1-78ECA8F4D810}" presName="parentLin" presStyleCnt="0"/>
      <dgm:spPr/>
    </dgm:pt>
    <dgm:pt modelId="{123A88DE-EAE9-7342-A71E-695C06C257B8}" type="pres">
      <dgm:prSet presAssocID="{EC273024-A9AC-47E3-B4F1-78ECA8F4D810}" presName="parentLeftMargin" presStyleLbl="node1" presStyleIdx="2" presStyleCnt="5"/>
      <dgm:spPr/>
    </dgm:pt>
    <dgm:pt modelId="{DEA5AF5C-DE6D-3645-A83A-3E6CE3E8F7A4}" type="pres">
      <dgm:prSet presAssocID="{EC273024-A9AC-47E3-B4F1-78ECA8F4D81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362ED82-0865-E04E-9CAD-567AF70FD452}" type="pres">
      <dgm:prSet presAssocID="{EC273024-A9AC-47E3-B4F1-78ECA8F4D810}" presName="negativeSpace" presStyleCnt="0"/>
      <dgm:spPr/>
    </dgm:pt>
    <dgm:pt modelId="{15FD6FEF-9B1A-E245-98FD-F69A4D35CF23}" type="pres">
      <dgm:prSet presAssocID="{EC273024-A9AC-47E3-B4F1-78ECA8F4D810}" presName="childText" presStyleLbl="conFgAcc1" presStyleIdx="3" presStyleCnt="5">
        <dgm:presLayoutVars>
          <dgm:bulletEnabled val="1"/>
        </dgm:presLayoutVars>
      </dgm:prSet>
      <dgm:spPr/>
    </dgm:pt>
    <dgm:pt modelId="{9D5075CE-610C-6143-A1F9-4F63CE1D3124}" type="pres">
      <dgm:prSet presAssocID="{DC83CB1A-7781-433D-AA54-7F47BE1FA4DA}" presName="spaceBetweenRectangles" presStyleCnt="0"/>
      <dgm:spPr/>
    </dgm:pt>
    <dgm:pt modelId="{B4FF0480-2A14-E34F-9A6A-07B69771A4CD}" type="pres">
      <dgm:prSet presAssocID="{4FE9B3D9-DE40-46C5-8ED7-3A2D0FF0C320}" presName="parentLin" presStyleCnt="0"/>
      <dgm:spPr/>
    </dgm:pt>
    <dgm:pt modelId="{E0DA1ED1-1971-C34D-92BD-66A6B3EEF7AC}" type="pres">
      <dgm:prSet presAssocID="{4FE9B3D9-DE40-46C5-8ED7-3A2D0FF0C320}" presName="parentLeftMargin" presStyleLbl="node1" presStyleIdx="3" presStyleCnt="5"/>
      <dgm:spPr/>
    </dgm:pt>
    <dgm:pt modelId="{B0CCAAB4-A2C1-0C4A-A001-A933AB31475B}" type="pres">
      <dgm:prSet presAssocID="{4FE9B3D9-DE40-46C5-8ED7-3A2D0FF0C32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5B814A89-73E0-6F4A-9BED-322FD4B350C7}" type="pres">
      <dgm:prSet presAssocID="{4FE9B3D9-DE40-46C5-8ED7-3A2D0FF0C320}" presName="negativeSpace" presStyleCnt="0"/>
      <dgm:spPr/>
    </dgm:pt>
    <dgm:pt modelId="{E2A1F087-2A62-C448-856D-10CD107F60DB}" type="pres">
      <dgm:prSet presAssocID="{4FE9B3D9-DE40-46C5-8ED7-3A2D0FF0C32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0E68805-F756-0E49-BB34-E6C5912CC8E2}" type="presOf" srcId="{BA679DF1-AEFE-49C2-A8D3-F33AA81EDC59}" destId="{E2A1F087-2A62-C448-856D-10CD107F60DB}" srcOrd="0" destOrd="3" presId="urn:microsoft.com/office/officeart/2005/8/layout/list1"/>
    <dgm:cxn modelId="{FD8A1508-0E74-0649-8901-F4490304E4F9}" type="presOf" srcId="{4FE9B3D9-DE40-46C5-8ED7-3A2D0FF0C320}" destId="{B0CCAAB4-A2C1-0C4A-A001-A933AB31475B}" srcOrd="1" destOrd="0" presId="urn:microsoft.com/office/officeart/2005/8/layout/list1"/>
    <dgm:cxn modelId="{DBB56013-E519-884D-AE24-7E3D1550471D}" type="presOf" srcId="{DB20BC3C-88F9-4C12-8C4F-60C39A0EBE86}" destId="{BCA9E326-413B-3246-96DA-39561E56306E}" srcOrd="1" destOrd="0" presId="urn:microsoft.com/office/officeart/2005/8/layout/list1"/>
    <dgm:cxn modelId="{7DE26713-5FCB-1448-B281-6051A2881E9F}" type="presOf" srcId="{ACB6221E-E81D-498D-B66C-82D44750DD6F}" destId="{8C0AC3EB-0AF9-E247-9286-2215EADAC156}" srcOrd="1" destOrd="0" presId="urn:microsoft.com/office/officeart/2005/8/layout/list1"/>
    <dgm:cxn modelId="{5B1BB419-3E19-9F41-9590-785BFC839F20}" type="presOf" srcId="{EC273024-A9AC-47E3-B4F1-78ECA8F4D810}" destId="{DEA5AF5C-DE6D-3645-A83A-3E6CE3E8F7A4}" srcOrd="1" destOrd="0" presId="urn:microsoft.com/office/officeart/2005/8/layout/list1"/>
    <dgm:cxn modelId="{E543BF1C-13E0-EA4B-8462-355BA80CF7B6}" type="presOf" srcId="{1D4A0C08-8D15-418B-BD59-E80CD10ACA72}" destId="{E2A1F087-2A62-C448-856D-10CD107F60DB}" srcOrd="0" destOrd="5" presId="urn:microsoft.com/office/officeart/2005/8/layout/list1"/>
    <dgm:cxn modelId="{5DA0E71C-DFEB-4346-A126-BCB136508677}" type="presOf" srcId="{55866B95-E7DF-4470-9B31-E0509B3B8306}" destId="{E2A1F087-2A62-C448-856D-10CD107F60DB}" srcOrd="0" destOrd="2" presId="urn:microsoft.com/office/officeart/2005/8/layout/list1"/>
    <dgm:cxn modelId="{8AA4161E-B858-4B0F-AA06-9897410C27BC}" srcId="{D3BC6C4E-771D-4F13-8936-B866F0487192}" destId="{EC273024-A9AC-47E3-B4F1-78ECA8F4D810}" srcOrd="3" destOrd="0" parTransId="{8C634B07-D569-4B82-89B1-06D1CAEA5A92}" sibTransId="{DC83CB1A-7781-433D-AA54-7F47BE1FA4DA}"/>
    <dgm:cxn modelId="{18E71B1E-C18C-AF48-B130-1281CDD14890}" type="presOf" srcId="{3B92193C-2122-47A9-A485-F3F3D569D7F3}" destId="{E2A1F087-2A62-C448-856D-10CD107F60DB}" srcOrd="0" destOrd="0" presId="urn:microsoft.com/office/officeart/2005/8/layout/list1"/>
    <dgm:cxn modelId="{9C6EA73C-F504-8B49-82BD-1D3ABDE523BC}" type="presOf" srcId="{5F06D41D-953C-4735-AAB1-D9542DBE5931}" destId="{48580AEC-CD67-F64F-8F11-0B8BFB994821}" srcOrd="0" destOrd="0" presId="urn:microsoft.com/office/officeart/2005/8/layout/list1"/>
    <dgm:cxn modelId="{96416A3E-B017-464B-9615-70CD8758C8C3}" srcId="{D3BC6C4E-771D-4F13-8936-B866F0487192}" destId="{ACB6221E-E81D-498D-B66C-82D44750DD6F}" srcOrd="2" destOrd="0" parTransId="{B44AF5F0-354B-40E8-9DD5-41FB4072EE41}" sibTransId="{5E82BC6C-0742-46ED-863D-304FF271E720}"/>
    <dgm:cxn modelId="{AAA4625F-1E02-A949-B6C7-3A9580ECCCA6}" type="presOf" srcId="{C3E24909-3B20-4353-BAC9-6F51438B05B3}" destId="{E2A1F087-2A62-C448-856D-10CD107F60DB}" srcOrd="0" destOrd="4" presId="urn:microsoft.com/office/officeart/2005/8/layout/list1"/>
    <dgm:cxn modelId="{206DFE5F-1DF6-FD4F-8398-DCB508A71479}" type="presOf" srcId="{D3BC6C4E-771D-4F13-8936-B866F0487192}" destId="{F8A52A84-5328-5F47-B338-0FEF25BE95E3}" srcOrd="0" destOrd="0" presId="urn:microsoft.com/office/officeart/2005/8/layout/list1"/>
    <dgm:cxn modelId="{3CDBC060-F5B5-4ADE-B745-EE1DF5C5B034}" srcId="{D3BC6C4E-771D-4F13-8936-B866F0487192}" destId="{DB20BC3C-88F9-4C12-8C4F-60C39A0EBE86}" srcOrd="0" destOrd="0" parTransId="{7AD6ABEB-D699-4261-83F4-7113E77B1E30}" sibTransId="{2B25E960-CAAD-4DEC-92EB-C9078CBC58BB}"/>
    <dgm:cxn modelId="{3D29AD4E-DAE3-4AB8-9E66-7A59F80B77C2}" srcId="{D3BC6C4E-771D-4F13-8936-B866F0487192}" destId="{4FE9B3D9-DE40-46C5-8ED7-3A2D0FF0C320}" srcOrd="4" destOrd="0" parTransId="{485AEFE7-7FAC-46C3-829F-35E5235C1E21}" sibTransId="{055BC6DE-D724-4D9C-8FED-F23925DE772C}"/>
    <dgm:cxn modelId="{9A19444F-49C8-2746-B90C-8EB30BCA99C4}" type="presOf" srcId="{FB09F402-213B-41F9-B7FA-8ADEB5E9D362}" destId="{E2A1F087-2A62-C448-856D-10CD107F60DB}" srcOrd="0" destOrd="1" presId="urn:microsoft.com/office/officeart/2005/8/layout/list1"/>
    <dgm:cxn modelId="{165FD651-C87F-294F-AE6E-55AE95C0AEE0}" type="presOf" srcId="{4FE9B3D9-DE40-46C5-8ED7-3A2D0FF0C320}" destId="{E0DA1ED1-1971-C34D-92BD-66A6B3EEF7AC}" srcOrd="0" destOrd="0" presId="urn:microsoft.com/office/officeart/2005/8/layout/list1"/>
    <dgm:cxn modelId="{8741D971-E96C-4BA3-90AA-B258A3A3CC80}" srcId="{4FE9B3D9-DE40-46C5-8ED7-3A2D0FF0C320}" destId="{BA679DF1-AEFE-49C2-A8D3-F33AA81EDC59}" srcOrd="3" destOrd="0" parTransId="{A5446191-EAB9-4B80-A462-B6D7B46EEA10}" sibTransId="{8133BDEB-6940-4F76-B7B3-8BE3D7202899}"/>
    <dgm:cxn modelId="{790CD97C-5BE7-4396-9459-B54B2FEFFC60}" srcId="{4FE9B3D9-DE40-46C5-8ED7-3A2D0FF0C320}" destId="{3B92193C-2122-47A9-A485-F3F3D569D7F3}" srcOrd="0" destOrd="0" parTransId="{75853557-041A-4ABA-AE25-D61DBA88323D}" sibTransId="{E052D646-7619-4433-A9A6-97F29A23B025}"/>
    <dgm:cxn modelId="{6479A280-92EB-4E5E-89AB-5CD010D5571A}" srcId="{4FE9B3D9-DE40-46C5-8ED7-3A2D0FF0C320}" destId="{55866B95-E7DF-4470-9B31-E0509B3B8306}" srcOrd="2" destOrd="0" parTransId="{94C534A0-01DB-4A4D-AF3D-9891C654F34B}" sibTransId="{050D9EFB-EB8B-4903-8620-3CBF2E3D1651}"/>
    <dgm:cxn modelId="{77AFFC81-06BF-214A-ADE1-BEB28CD6CD99}" type="presOf" srcId="{EC273024-A9AC-47E3-B4F1-78ECA8F4D810}" destId="{123A88DE-EAE9-7342-A71E-695C06C257B8}" srcOrd="0" destOrd="0" presId="urn:microsoft.com/office/officeart/2005/8/layout/list1"/>
    <dgm:cxn modelId="{6B199D8B-ADD0-4AD3-92D6-F27CF8672830}" srcId="{D3BC6C4E-771D-4F13-8936-B866F0487192}" destId="{5F06D41D-953C-4735-AAB1-D9542DBE5931}" srcOrd="1" destOrd="0" parTransId="{33B664DE-9213-49CA-841F-E92A3A2FCB42}" sibTransId="{8E53836E-FA26-4C92-9DF5-D3433BDEA560}"/>
    <dgm:cxn modelId="{3BC49CA1-7D81-DF48-AEF6-47C6B6AD51A5}" type="presOf" srcId="{ACB6221E-E81D-498D-B66C-82D44750DD6F}" destId="{736459F4-8F01-7941-BECD-E9AFC22F7E2E}" srcOrd="0" destOrd="0" presId="urn:microsoft.com/office/officeart/2005/8/layout/list1"/>
    <dgm:cxn modelId="{11FD7BA7-55CB-E547-99B9-8E2C3C607E12}" type="presOf" srcId="{DB20BC3C-88F9-4C12-8C4F-60C39A0EBE86}" destId="{D7D67813-A7BF-0B43-B806-01D7AA18CE6E}" srcOrd="0" destOrd="0" presId="urn:microsoft.com/office/officeart/2005/8/layout/list1"/>
    <dgm:cxn modelId="{93C040A8-7292-48FE-B370-D570ADAAA19C}" srcId="{4FE9B3D9-DE40-46C5-8ED7-3A2D0FF0C320}" destId="{C3E24909-3B20-4353-BAC9-6F51438B05B3}" srcOrd="4" destOrd="0" parTransId="{6138F13B-33C9-4188-870D-0B8B16199B73}" sibTransId="{4F152D83-246B-4D55-B9B5-7C612026FE33}"/>
    <dgm:cxn modelId="{BF714AC4-5507-4492-86E2-D82F95E6217F}" srcId="{4FE9B3D9-DE40-46C5-8ED7-3A2D0FF0C320}" destId="{1D4A0C08-8D15-418B-BD59-E80CD10ACA72}" srcOrd="5" destOrd="0" parTransId="{E224AFD6-E4A4-41EA-8C1E-83B2B9E3D94E}" sibTransId="{F03B8F7A-C685-4AC9-8182-1732CC35A87D}"/>
    <dgm:cxn modelId="{89DE0ECF-F39A-4E56-9767-F446E135AAE5}" srcId="{4FE9B3D9-DE40-46C5-8ED7-3A2D0FF0C320}" destId="{FB09F402-213B-41F9-B7FA-8ADEB5E9D362}" srcOrd="1" destOrd="0" parTransId="{CFCAEF91-8DE8-47F1-9809-891FCC85225E}" sibTransId="{4C231825-0C32-4ED8-9D29-EBA3878FB7E9}"/>
    <dgm:cxn modelId="{D5ABABF0-6BE8-CA4B-9114-20AFA8F0DDF2}" type="presOf" srcId="{5F06D41D-953C-4735-AAB1-D9542DBE5931}" destId="{45F1D33F-CB05-394D-9648-D668646CFF53}" srcOrd="1" destOrd="0" presId="urn:microsoft.com/office/officeart/2005/8/layout/list1"/>
    <dgm:cxn modelId="{BF0E7704-5734-8243-AA5E-69289B351BEA}" type="presParOf" srcId="{F8A52A84-5328-5F47-B338-0FEF25BE95E3}" destId="{E21DD51A-F8BC-DA43-B0A1-2F30A645F0BD}" srcOrd="0" destOrd="0" presId="urn:microsoft.com/office/officeart/2005/8/layout/list1"/>
    <dgm:cxn modelId="{C02D888C-3005-B642-871E-7A43D084F1DB}" type="presParOf" srcId="{E21DD51A-F8BC-DA43-B0A1-2F30A645F0BD}" destId="{D7D67813-A7BF-0B43-B806-01D7AA18CE6E}" srcOrd="0" destOrd="0" presId="urn:microsoft.com/office/officeart/2005/8/layout/list1"/>
    <dgm:cxn modelId="{E828B9FD-EE7F-8B42-9588-A6FE36811C06}" type="presParOf" srcId="{E21DD51A-F8BC-DA43-B0A1-2F30A645F0BD}" destId="{BCA9E326-413B-3246-96DA-39561E56306E}" srcOrd="1" destOrd="0" presId="urn:microsoft.com/office/officeart/2005/8/layout/list1"/>
    <dgm:cxn modelId="{8BEF6830-E323-B545-9371-E891FD34BDDF}" type="presParOf" srcId="{F8A52A84-5328-5F47-B338-0FEF25BE95E3}" destId="{E5A7815C-2DFF-CB4D-9840-9618A31A7BA8}" srcOrd="1" destOrd="0" presId="urn:microsoft.com/office/officeart/2005/8/layout/list1"/>
    <dgm:cxn modelId="{CCC07DF4-F881-304F-A711-41A4E3192C44}" type="presParOf" srcId="{F8A52A84-5328-5F47-B338-0FEF25BE95E3}" destId="{58053CC9-69C0-9B4D-A794-E332EF9CBCCC}" srcOrd="2" destOrd="0" presId="urn:microsoft.com/office/officeart/2005/8/layout/list1"/>
    <dgm:cxn modelId="{AA8BE764-1CC5-AF49-9B13-D39AC1B5002A}" type="presParOf" srcId="{F8A52A84-5328-5F47-B338-0FEF25BE95E3}" destId="{745C90AE-C72C-CC46-9144-16F49AD08F4B}" srcOrd="3" destOrd="0" presId="urn:microsoft.com/office/officeart/2005/8/layout/list1"/>
    <dgm:cxn modelId="{7E75C11E-C3D4-4349-AC13-2D973FF011D4}" type="presParOf" srcId="{F8A52A84-5328-5F47-B338-0FEF25BE95E3}" destId="{FB69DB96-1856-0849-8135-CB8F9096D20B}" srcOrd="4" destOrd="0" presId="urn:microsoft.com/office/officeart/2005/8/layout/list1"/>
    <dgm:cxn modelId="{C81A371D-B7F9-344C-AF9A-688EC7C18451}" type="presParOf" srcId="{FB69DB96-1856-0849-8135-CB8F9096D20B}" destId="{48580AEC-CD67-F64F-8F11-0B8BFB994821}" srcOrd="0" destOrd="0" presId="urn:microsoft.com/office/officeart/2005/8/layout/list1"/>
    <dgm:cxn modelId="{8D2910ED-3B5C-0B4D-98FF-2D2F8CC40760}" type="presParOf" srcId="{FB69DB96-1856-0849-8135-CB8F9096D20B}" destId="{45F1D33F-CB05-394D-9648-D668646CFF53}" srcOrd="1" destOrd="0" presId="urn:microsoft.com/office/officeart/2005/8/layout/list1"/>
    <dgm:cxn modelId="{AD28B9B0-1025-6640-BB7C-9B8525B0FD2E}" type="presParOf" srcId="{F8A52A84-5328-5F47-B338-0FEF25BE95E3}" destId="{43F475C6-6190-A740-B2AA-9D0083B89708}" srcOrd="5" destOrd="0" presId="urn:microsoft.com/office/officeart/2005/8/layout/list1"/>
    <dgm:cxn modelId="{CD1F72B9-959F-CF48-BDC3-5A2F61C93D3B}" type="presParOf" srcId="{F8A52A84-5328-5F47-B338-0FEF25BE95E3}" destId="{C32BBB37-0EF9-1842-8E50-5B03DD7BA13A}" srcOrd="6" destOrd="0" presId="urn:microsoft.com/office/officeart/2005/8/layout/list1"/>
    <dgm:cxn modelId="{3788A917-3188-3045-A6AA-AC7570313C26}" type="presParOf" srcId="{F8A52A84-5328-5F47-B338-0FEF25BE95E3}" destId="{A218082D-6AB1-4C48-BC16-C161D7BF0B94}" srcOrd="7" destOrd="0" presId="urn:microsoft.com/office/officeart/2005/8/layout/list1"/>
    <dgm:cxn modelId="{83F07473-3D88-2A4F-A4A3-D54EFC54C202}" type="presParOf" srcId="{F8A52A84-5328-5F47-B338-0FEF25BE95E3}" destId="{002F9362-3C11-774E-8258-009204FD1C2F}" srcOrd="8" destOrd="0" presId="urn:microsoft.com/office/officeart/2005/8/layout/list1"/>
    <dgm:cxn modelId="{5C39541F-DB18-854B-A990-9FDD64333F98}" type="presParOf" srcId="{002F9362-3C11-774E-8258-009204FD1C2F}" destId="{736459F4-8F01-7941-BECD-E9AFC22F7E2E}" srcOrd="0" destOrd="0" presId="urn:microsoft.com/office/officeart/2005/8/layout/list1"/>
    <dgm:cxn modelId="{406C7339-2FD1-E747-B893-ABC08325DE0F}" type="presParOf" srcId="{002F9362-3C11-774E-8258-009204FD1C2F}" destId="{8C0AC3EB-0AF9-E247-9286-2215EADAC156}" srcOrd="1" destOrd="0" presId="urn:microsoft.com/office/officeart/2005/8/layout/list1"/>
    <dgm:cxn modelId="{78BB4206-C1BF-BC42-A758-043E56D1E6EF}" type="presParOf" srcId="{F8A52A84-5328-5F47-B338-0FEF25BE95E3}" destId="{04432FB5-D9AB-FD44-A60A-33326950C5DD}" srcOrd="9" destOrd="0" presId="urn:microsoft.com/office/officeart/2005/8/layout/list1"/>
    <dgm:cxn modelId="{0A286B13-12E5-E34B-9CF4-71F9B207E9F3}" type="presParOf" srcId="{F8A52A84-5328-5F47-B338-0FEF25BE95E3}" destId="{AC9B7EA2-C4B5-1247-9283-4A22AD16EF97}" srcOrd="10" destOrd="0" presId="urn:microsoft.com/office/officeart/2005/8/layout/list1"/>
    <dgm:cxn modelId="{8A3FCF76-AA66-2B43-9EA8-5F0B89F08D65}" type="presParOf" srcId="{F8A52A84-5328-5F47-B338-0FEF25BE95E3}" destId="{49E51E80-ADE4-8547-9BD7-8E67C37D0E20}" srcOrd="11" destOrd="0" presId="urn:microsoft.com/office/officeart/2005/8/layout/list1"/>
    <dgm:cxn modelId="{CDA73B9B-69B5-4F49-B808-3133B1F165DB}" type="presParOf" srcId="{F8A52A84-5328-5F47-B338-0FEF25BE95E3}" destId="{D9393C1A-2E87-C24A-B0F3-DDCB936F9394}" srcOrd="12" destOrd="0" presId="urn:microsoft.com/office/officeart/2005/8/layout/list1"/>
    <dgm:cxn modelId="{78F5AEDA-BB06-F045-B0E1-38751746416A}" type="presParOf" srcId="{D9393C1A-2E87-C24A-B0F3-DDCB936F9394}" destId="{123A88DE-EAE9-7342-A71E-695C06C257B8}" srcOrd="0" destOrd="0" presId="urn:microsoft.com/office/officeart/2005/8/layout/list1"/>
    <dgm:cxn modelId="{DDB88BD8-5FEA-EE48-9DD5-3BF9ED9028F5}" type="presParOf" srcId="{D9393C1A-2E87-C24A-B0F3-DDCB936F9394}" destId="{DEA5AF5C-DE6D-3645-A83A-3E6CE3E8F7A4}" srcOrd="1" destOrd="0" presId="urn:microsoft.com/office/officeart/2005/8/layout/list1"/>
    <dgm:cxn modelId="{62506966-109E-284E-AA3C-8C0125F690DA}" type="presParOf" srcId="{F8A52A84-5328-5F47-B338-0FEF25BE95E3}" destId="{C362ED82-0865-E04E-9CAD-567AF70FD452}" srcOrd="13" destOrd="0" presId="urn:microsoft.com/office/officeart/2005/8/layout/list1"/>
    <dgm:cxn modelId="{030E4F03-A492-DF49-B578-C304032C5393}" type="presParOf" srcId="{F8A52A84-5328-5F47-B338-0FEF25BE95E3}" destId="{15FD6FEF-9B1A-E245-98FD-F69A4D35CF23}" srcOrd="14" destOrd="0" presId="urn:microsoft.com/office/officeart/2005/8/layout/list1"/>
    <dgm:cxn modelId="{9138C900-987E-9940-B8A7-7677414CAB80}" type="presParOf" srcId="{F8A52A84-5328-5F47-B338-0FEF25BE95E3}" destId="{9D5075CE-610C-6143-A1F9-4F63CE1D3124}" srcOrd="15" destOrd="0" presId="urn:microsoft.com/office/officeart/2005/8/layout/list1"/>
    <dgm:cxn modelId="{5BA8DE65-6C62-324C-9E98-C000E4C0974F}" type="presParOf" srcId="{F8A52A84-5328-5F47-B338-0FEF25BE95E3}" destId="{B4FF0480-2A14-E34F-9A6A-07B69771A4CD}" srcOrd="16" destOrd="0" presId="urn:microsoft.com/office/officeart/2005/8/layout/list1"/>
    <dgm:cxn modelId="{D4E54794-8F79-B245-87FC-D081A207A3DF}" type="presParOf" srcId="{B4FF0480-2A14-E34F-9A6A-07B69771A4CD}" destId="{E0DA1ED1-1971-C34D-92BD-66A6B3EEF7AC}" srcOrd="0" destOrd="0" presId="urn:microsoft.com/office/officeart/2005/8/layout/list1"/>
    <dgm:cxn modelId="{9C89D9C9-6DD9-F048-A10F-FF1D0D91C7A5}" type="presParOf" srcId="{B4FF0480-2A14-E34F-9A6A-07B69771A4CD}" destId="{B0CCAAB4-A2C1-0C4A-A001-A933AB31475B}" srcOrd="1" destOrd="0" presId="urn:microsoft.com/office/officeart/2005/8/layout/list1"/>
    <dgm:cxn modelId="{2E4E2EB4-1891-B347-95C6-63B5D398319E}" type="presParOf" srcId="{F8A52A84-5328-5F47-B338-0FEF25BE95E3}" destId="{5B814A89-73E0-6F4A-9BED-322FD4B350C7}" srcOrd="17" destOrd="0" presId="urn:microsoft.com/office/officeart/2005/8/layout/list1"/>
    <dgm:cxn modelId="{6E0161FE-6082-1145-B82D-EEC53D45AB36}" type="presParOf" srcId="{F8A52A84-5328-5F47-B338-0FEF25BE95E3}" destId="{E2A1F087-2A62-C448-856D-10CD107F60D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115D1F-3776-4C18-BE83-CFC08870ED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6A3D9B2-1A36-4227-B116-5DFC38023139}">
      <dgm:prSet custT="1"/>
      <dgm:spPr/>
      <dgm:t>
        <a:bodyPr/>
        <a:lstStyle/>
        <a:p>
          <a:r>
            <a:rPr lang="en-US" sz="3300" dirty="0"/>
            <a:t>Questions or comments on either report?</a:t>
          </a:r>
        </a:p>
      </dgm:t>
    </dgm:pt>
    <dgm:pt modelId="{DDDB7110-04EF-4E73-9C93-3B0B07F6FDE5}" type="parTrans" cxnId="{4D6A37C5-C995-4551-BE52-A4482D6DF0C0}">
      <dgm:prSet/>
      <dgm:spPr/>
      <dgm:t>
        <a:bodyPr/>
        <a:lstStyle/>
        <a:p>
          <a:endParaRPr lang="en-US" sz="1050"/>
        </a:p>
      </dgm:t>
    </dgm:pt>
    <dgm:pt modelId="{5F517BF5-5B71-41F7-BA58-B31F2589A153}" type="sibTrans" cxnId="{4D6A37C5-C995-4551-BE52-A4482D6DF0C0}">
      <dgm:prSet/>
      <dgm:spPr/>
      <dgm:t>
        <a:bodyPr/>
        <a:lstStyle/>
        <a:p>
          <a:endParaRPr lang="en-US" sz="1050"/>
        </a:p>
      </dgm:t>
    </dgm:pt>
    <dgm:pt modelId="{20716B8C-1C0A-4BB8-9765-47FD191CC091}">
      <dgm:prSet custT="1"/>
      <dgm:spPr/>
      <dgm:t>
        <a:bodyPr/>
        <a:lstStyle/>
        <a:p>
          <a:r>
            <a:rPr lang="en-US" sz="3300" dirty="0"/>
            <a:t>Direction to staff moving forward?</a:t>
          </a:r>
        </a:p>
      </dgm:t>
    </dgm:pt>
    <dgm:pt modelId="{DEAEA8D4-D6BB-403E-89AD-C9189E91F4FA}" type="parTrans" cxnId="{B7B43054-5C6B-4AA8-B67F-1A791F8932F3}">
      <dgm:prSet/>
      <dgm:spPr/>
      <dgm:t>
        <a:bodyPr/>
        <a:lstStyle/>
        <a:p>
          <a:endParaRPr lang="en-US" sz="1050"/>
        </a:p>
      </dgm:t>
    </dgm:pt>
    <dgm:pt modelId="{5C0B7D86-B8E6-4B7D-B193-C03AB93582DD}" type="sibTrans" cxnId="{B7B43054-5C6B-4AA8-B67F-1A791F8932F3}">
      <dgm:prSet/>
      <dgm:spPr/>
      <dgm:t>
        <a:bodyPr/>
        <a:lstStyle/>
        <a:p>
          <a:endParaRPr lang="en-US" sz="1050"/>
        </a:p>
      </dgm:t>
    </dgm:pt>
    <dgm:pt modelId="{E8D0E6C9-032E-9F41-8CBD-F70CA973014B}" type="pres">
      <dgm:prSet presAssocID="{7B115D1F-3776-4C18-BE83-CFC08870EDE2}" presName="linear" presStyleCnt="0">
        <dgm:presLayoutVars>
          <dgm:animLvl val="lvl"/>
          <dgm:resizeHandles val="exact"/>
        </dgm:presLayoutVars>
      </dgm:prSet>
      <dgm:spPr/>
    </dgm:pt>
    <dgm:pt modelId="{9E984799-A966-5941-9378-85AA4B1A546D}" type="pres">
      <dgm:prSet presAssocID="{56A3D9B2-1A36-4227-B116-5DFC3802313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7CB6CDA-C2C4-6A42-A0D8-847FA4532707}" type="pres">
      <dgm:prSet presAssocID="{5F517BF5-5B71-41F7-BA58-B31F2589A153}" presName="spacer" presStyleCnt="0"/>
      <dgm:spPr/>
    </dgm:pt>
    <dgm:pt modelId="{C4EFD0B5-5A0C-4144-B4C5-F9FBEDCE0925}" type="pres">
      <dgm:prSet presAssocID="{20716B8C-1C0A-4BB8-9765-47FD191CC09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7B43054-5C6B-4AA8-B67F-1A791F8932F3}" srcId="{7B115D1F-3776-4C18-BE83-CFC08870EDE2}" destId="{20716B8C-1C0A-4BB8-9765-47FD191CC091}" srcOrd="1" destOrd="0" parTransId="{DEAEA8D4-D6BB-403E-89AD-C9189E91F4FA}" sibTransId="{5C0B7D86-B8E6-4B7D-B193-C03AB93582DD}"/>
    <dgm:cxn modelId="{FAE6C390-558B-6244-94D9-AE3B1197CF6E}" type="presOf" srcId="{20716B8C-1C0A-4BB8-9765-47FD191CC091}" destId="{C4EFD0B5-5A0C-4144-B4C5-F9FBEDCE0925}" srcOrd="0" destOrd="0" presId="urn:microsoft.com/office/officeart/2005/8/layout/vList2"/>
    <dgm:cxn modelId="{B088EEBC-1CF6-B64E-9564-70693FC545AE}" type="presOf" srcId="{56A3D9B2-1A36-4227-B116-5DFC38023139}" destId="{9E984799-A966-5941-9378-85AA4B1A546D}" srcOrd="0" destOrd="0" presId="urn:microsoft.com/office/officeart/2005/8/layout/vList2"/>
    <dgm:cxn modelId="{4D6A37C5-C995-4551-BE52-A4482D6DF0C0}" srcId="{7B115D1F-3776-4C18-BE83-CFC08870EDE2}" destId="{56A3D9B2-1A36-4227-B116-5DFC38023139}" srcOrd="0" destOrd="0" parTransId="{DDDB7110-04EF-4E73-9C93-3B0B07F6FDE5}" sibTransId="{5F517BF5-5B71-41F7-BA58-B31F2589A153}"/>
    <dgm:cxn modelId="{A86849DC-436B-D745-9532-2087A4E0EE8E}" type="presOf" srcId="{7B115D1F-3776-4C18-BE83-CFC08870EDE2}" destId="{E8D0E6C9-032E-9F41-8CBD-F70CA973014B}" srcOrd="0" destOrd="0" presId="urn:microsoft.com/office/officeart/2005/8/layout/vList2"/>
    <dgm:cxn modelId="{B24299DA-89BA-094A-A559-2BE718CAE2A4}" type="presParOf" srcId="{E8D0E6C9-032E-9F41-8CBD-F70CA973014B}" destId="{9E984799-A966-5941-9378-85AA4B1A546D}" srcOrd="0" destOrd="0" presId="urn:microsoft.com/office/officeart/2005/8/layout/vList2"/>
    <dgm:cxn modelId="{5BF7A3C5-B776-0C48-95BB-7C931BE721F1}" type="presParOf" srcId="{E8D0E6C9-032E-9F41-8CBD-F70CA973014B}" destId="{27CB6CDA-C2C4-6A42-A0D8-847FA4532707}" srcOrd="1" destOrd="0" presId="urn:microsoft.com/office/officeart/2005/8/layout/vList2"/>
    <dgm:cxn modelId="{FCEC3FCD-DE7F-DD49-B8E9-0D1EA65C659B}" type="presParOf" srcId="{E8D0E6C9-032E-9F41-8CBD-F70CA973014B}" destId="{C4EFD0B5-5A0C-4144-B4C5-F9FBEDCE092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84799-A966-5941-9378-85AA4B1A546D}">
      <dsp:nvSpPr>
        <dsp:cNvPr id="0" name=""/>
        <dsp:cNvSpPr/>
      </dsp:nvSpPr>
      <dsp:spPr>
        <a:xfrm>
          <a:off x="0" y="166751"/>
          <a:ext cx="6797675" cy="7150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Advance diversity, equity, inclusivity and belonging (DEIB)</a:t>
          </a:r>
        </a:p>
      </dsp:txBody>
      <dsp:txXfrm>
        <a:off x="34906" y="201657"/>
        <a:ext cx="6727863" cy="645240"/>
      </dsp:txXfrm>
    </dsp:sp>
    <dsp:sp modelId="{C4EFD0B5-5A0C-4144-B4C5-F9FBEDCE0925}">
      <dsp:nvSpPr>
        <dsp:cNvPr id="0" name=""/>
        <dsp:cNvSpPr/>
      </dsp:nvSpPr>
      <dsp:spPr>
        <a:xfrm>
          <a:off x="0" y="933643"/>
          <a:ext cx="6797675" cy="715052"/>
        </a:xfrm>
        <a:prstGeom prst="roundRect">
          <a:avLst/>
        </a:prstGeom>
        <a:solidFill>
          <a:schemeClr val="accent2">
            <a:hueOff val="-241033"/>
            <a:satOff val="-1654"/>
            <a:lumOff val="85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Sustainability </a:t>
          </a:r>
        </a:p>
      </dsp:txBody>
      <dsp:txXfrm>
        <a:off x="34906" y="968549"/>
        <a:ext cx="6727863" cy="645240"/>
      </dsp:txXfrm>
    </dsp:sp>
    <dsp:sp modelId="{1025B376-C49A-914B-9125-7B50C46C794C}">
      <dsp:nvSpPr>
        <dsp:cNvPr id="0" name=""/>
        <dsp:cNvSpPr/>
      </dsp:nvSpPr>
      <dsp:spPr>
        <a:xfrm>
          <a:off x="0" y="1700536"/>
          <a:ext cx="6797675" cy="715052"/>
        </a:xfrm>
        <a:prstGeom prst="roundRect">
          <a:avLst/>
        </a:prstGeom>
        <a:solidFill>
          <a:schemeClr val="accent2">
            <a:hueOff val="-482067"/>
            <a:satOff val="-3308"/>
            <a:lumOff val="169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Housing options for all and housing affordability</a:t>
          </a:r>
        </a:p>
      </dsp:txBody>
      <dsp:txXfrm>
        <a:off x="34906" y="1735442"/>
        <a:ext cx="6727863" cy="645240"/>
      </dsp:txXfrm>
    </dsp:sp>
    <dsp:sp modelId="{08390EC0-80DC-534F-86D3-1BBAE216679A}">
      <dsp:nvSpPr>
        <dsp:cNvPr id="0" name=""/>
        <dsp:cNvSpPr/>
      </dsp:nvSpPr>
      <dsp:spPr>
        <a:xfrm>
          <a:off x="0" y="2467429"/>
          <a:ext cx="6797675" cy="715052"/>
        </a:xfrm>
        <a:prstGeom prst="roundRect">
          <a:avLst/>
        </a:prstGeom>
        <a:solidFill>
          <a:schemeClr val="accent2">
            <a:hueOff val="-723100"/>
            <a:satOff val="-4962"/>
            <a:lumOff val="254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Mobility connections to regional transit system and accessibility</a:t>
          </a:r>
        </a:p>
      </dsp:txBody>
      <dsp:txXfrm>
        <a:off x="34906" y="2502335"/>
        <a:ext cx="6727863" cy="645240"/>
      </dsp:txXfrm>
    </dsp:sp>
    <dsp:sp modelId="{BB0FF69D-6EB7-C642-8404-E709653BBD7B}">
      <dsp:nvSpPr>
        <dsp:cNvPr id="0" name=""/>
        <dsp:cNvSpPr/>
      </dsp:nvSpPr>
      <dsp:spPr>
        <a:xfrm>
          <a:off x="0" y="3234322"/>
          <a:ext cx="6797675" cy="715052"/>
        </a:xfrm>
        <a:prstGeom prst="roundRect">
          <a:avLst/>
        </a:prstGeom>
        <a:solidFill>
          <a:schemeClr val="accent2">
            <a:hueOff val="-964133"/>
            <a:satOff val="-6616"/>
            <a:lumOff val="339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Resiliency </a:t>
          </a:r>
          <a:r>
            <a:rPr lang="en-US" sz="1800" i="1" kern="1200"/>
            <a:t>(future emergencies, pandemic response, economic and fiscal planning)</a:t>
          </a:r>
          <a:endParaRPr lang="en-US" sz="1800" kern="1200"/>
        </a:p>
      </dsp:txBody>
      <dsp:txXfrm>
        <a:off x="34906" y="3269228"/>
        <a:ext cx="6727863" cy="645240"/>
      </dsp:txXfrm>
    </dsp:sp>
    <dsp:sp modelId="{2B1E28A1-B6A0-0D40-8C0C-04342A9C7B93}">
      <dsp:nvSpPr>
        <dsp:cNvPr id="0" name=""/>
        <dsp:cNvSpPr/>
      </dsp:nvSpPr>
      <dsp:spPr>
        <a:xfrm>
          <a:off x="0" y="4001215"/>
          <a:ext cx="6797675" cy="715052"/>
        </a:xfrm>
        <a:prstGeom prst="roundRect">
          <a:avLst/>
        </a:prstGeom>
        <a:solidFill>
          <a:schemeClr val="accent2">
            <a:hueOff val="-1205167"/>
            <a:satOff val="-8270"/>
            <a:lumOff val="424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Smart City Initiatives </a:t>
          </a:r>
          <a:r>
            <a:rPr lang="en-US" sz="1800" i="1" kern="1200"/>
            <a:t>(transportation, mobility, infrastructure, digital transformation, built environment, community/civic engagement)</a:t>
          </a:r>
          <a:endParaRPr lang="en-US" sz="1800" kern="1200"/>
        </a:p>
      </dsp:txBody>
      <dsp:txXfrm>
        <a:off x="34906" y="4036121"/>
        <a:ext cx="6727863" cy="645240"/>
      </dsp:txXfrm>
    </dsp:sp>
    <dsp:sp modelId="{A6EEA046-84F6-FB42-88EB-33FF986367A8}">
      <dsp:nvSpPr>
        <dsp:cNvPr id="0" name=""/>
        <dsp:cNvSpPr/>
      </dsp:nvSpPr>
      <dsp:spPr>
        <a:xfrm>
          <a:off x="0" y="4768108"/>
          <a:ext cx="6797675" cy="715052"/>
        </a:xfrm>
        <a:prstGeom prst="roundRect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Consistency with City Council goals</a:t>
          </a:r>
        </a:p>
      </dsp:txBody>
      <dsp:txXfrm>
        <a:off x="34906" y="4803014"/>
        <a:ext cx="6727863" cy="645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053CC9-69C0-9B4D-A794-E332EF9CBCCC}">
      <dsp:nvSpPr>
        <dsp:cNvPr id="0" name=""/>
        <dsp:cNvSpPr/>
      </dsp:nvSpPr>
      <dsp:spPr>
        <a:xfrm>
          <a:off x="0" y="784612"/>
          <a:ext cx="882400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A9E326-413B-3246-96DA-39561E56306E}">
      <dsp:nvSpPr>
        <dsp:cNvPr id="0" name=""/>
        <dsp:cNvSpPr/>
      </dsp:nvSpPr>
      <dsp:spPr>
        <a:xfrm>
          <a:off x="441200" y="548452"/>
          <a:ext cx="6176801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68" tIns="0" rIns="233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Equity gap analysis of existing Comprehensive Plan text and policies</a:t>
          </a:r>
        </a:p>
      </dsp:txBody>
      <dsp:txXfrm>
        <a:off x="464257" y="571509"/>
        <a:ext cx="6130687" cy="426206"/>
      </dsp:txXfrm>
    </dsp:sp>
    <dsp:sp modelId="{C32BBB37-0EF9-1842-8E50-5B03DD7BA13A}">
      <dsp:nvSpPr>
        <dsp:cNvPr id="0" name=""/>
        <dsp:cNvSpPr/>
      </dsp:nvSpPr>
      <dsp:spPr>
        <a:xfrm>
          <a:off x="0" y="1510372"/>
          <a:ext cx="882400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F1D33F-CB05-394D-9648-D668646CFF53}">
      <dsp:nvSpPr>
        <dsp:cNvPr id="0" name=""/>
        <dsp:cNvSpPr/>
      </dsp:nvSpPr>
      <dsp:spPr>
        <a:xfrm>
          <a:off x="441200" y="1274212"/>
          <a:ext cx="6176801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68" tIns="0" rIns="233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"How to” guide to plan for equity</a:t>
          </a:r>
        </a:p>
      </dsp:txBody>
      <dsp:txXfrm>
        <a:off x="464257" y="1297269"/>
        <a:ext cx="6130687" cy="426206"/>
      </dsp:txXfrm>
    </dsp:sp>
    <dsp:sp modelId="{AC9B7EA2-C4B5-1247-9283-4A22AD16EF97}">
      <dsp:nvSpPr>
        <dsp:cNvPr id="0" name=""/>
        <dsp:cNvSpPr/>
      </dsp:nvSpPr>
      <dsp:spPr>
        <a:xfrm>
          <a:off x="0" y="2236132"/>
          <a:ext cx="882400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AC3EB-0AF9-E247-9286-2215EADAC156}">
      <dsp:nvSpPr>
        <dsp:cNvPr id="0" name=""/>
        <dsp:cNvSpPr/>
      </dsp:nvSpPr>
      <dsp:spPr>
        <a:xfrm>
          <a:off x="441200" y="1999972"/>
          <a:ext cx="6176801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68" tIns="0" rIns="233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Companion document to Kirkland’s DEIB 5 Year Roadmap</a:t>
          </a:r>
        </a:p>
      </dsp:txBody>
      <dsp:txXfrm>
        <a:off x="464257" y="2023029"/>
        <a:ext cx="6130687" cy="426206"/>
      </dsp:txXfrm>
    </dsp:sp>
    <dsp:sp modelId="{15FD6FEF-9B1A-E245-98FD-F69A4D35CF23}">
      <dsp:nvSpPr>
        <dsp:cNvPr id="0" name=""/>
        <dsp:cNvSpPr/>
      </dsp:nvSpPr>
      <dsp:spPr>
        <a:xfrm>
          <a:off x="0" y="2961891"/>
          <a:ext cx="882400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5AF5C-DE6D-3645-A83A-3E6CE3E8F7A4}">
      <dsp:nvSpPr>
        <dsp:cNvPr id="0" name=""/>
        <dsp:cNvSpPr/>
      </dsp:nvSpPr>
      <dsp:spPr>
        <a:xfrm>
          <a:off x="441200" y="2725731"/>
          <a:ext cx="6176801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68" tIns="0" rIns="233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Community Profile for Kirkland</a:t>
          </a:r>
        </a:p>
      </dsp:txBody>
      <dsp:txXfrm>
        <a:off x="464257" y="2748788"/>
        <a:ext cx="6130687" cy="426206"/>
      </dsp:txXfrm>
    </dsp:sp>
    <dsp:sp modelId="{E2A1F087-2A62-C448-856D-10CD107F60DB}">
      <dsp:nvSpPr>
        <dsp:cNvPr id="0" name=""/>
        <dsp:cNvSpPr/>
      </dsp:nvSpPr>
      <dsp:spPr>
        <a:xfrm>
          <a:off x="0" y="3687652"/>
          <a:ext cx="8824002" cy="201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4841" tIns="333248" rIns="68484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Provides “questions to consider” to embed equity in policies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Policies to mitigate displacement of vulnerable populations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Support inclusive engagement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Improve access to opportunities for the whole community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Scan of State, Regional, King County, equity and inclusion policies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Specific text and policy improvements to integrate into the revised Plan</a:t>
          </a:r>
        </a:p>
      </dsp:txBody>
      <dsp:txXfrm>
        <a:off x="0" y="3687652"/>
        <a:ext cx="8824002" cy="2016000"/>
      </dsp:txXfrm>
    </dsp:sp>
    <dsp:sp modelId="{B0CCAAB4-A2C1-0C4A-A001-A933AB31475B}">
      <dsp:nvSpPr>
        <dsp:cNvPr id="0" name=""/>
        <dsp:cNvSpPr/>
      </dsp:nvSpPr>
      <dsp:spPr>
        <a:xfrm>
          <a:off x="441200" y="3451492"/>
          <a:ext cx="6176801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68" tIns="0" rIns="233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Report Recommendations:</a:t>
          </a:r>
        </a:p>
      </dsp:txBody>
      <dsp:txXfrm>
        <a:off x="464257" y="3474549"/>
        <a:ext cx="6130687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84799-A966-5941-9378-85AA4B1A546D}">
      <dsp:nvSpPr>
        <dsp:cNvPr id="0" name=""/>
        <dsp:cNvSpPr/>
      </dsp:nvSpPr>
      <dsp:spPr>
        <a:xfrm>
          <a:off x="0" y="1514556"/>
          <a:ext cx="7662695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Questions or comments on either report?</a:t>
          </a:r>
        </a:p>
      </dsp:txBody>
      <dsp:txXfrm>
        <a:off x="59399" y="1573955"/>
        <a:ext cx="7543897" cy="1098002"/>
      </dsp:txXfrm>
    </dsp:sp>
    <dsp:sp modelId="{C4EFD0B5-5A0C-4144-B4C5-F9FBEDCE0925}">
      <dsp:nvSpPr>
        <dsp:cNvPr id="0" name=""/>
        <dsp:cNvSpPr/>
      </dsp:nvSpPr>
      <dsp:spPr>
        <a:xfrm>
          <a:off x="0" y="2918556"/>
          <a:ext cx="7662695" cy="1216800"/>
        </a:xfrm>
        <a:prstGeom prst="roundRect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Direction to staff moving forward?</a:t>
          </a:r>
        </a:p>
      </dsp:txBody>
      <dsp:txXfrm>
        <a:off x="59399" y="2977955"/>
        <a:ext cx="7543897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66434"/>
          </a:xfrm>
          <a:prstGeom prst="rect">
            <a:avLst/>
          </a:prstGeom>
        </p:spPr>
        <p:txBody>
          <a:bodyPr vert="horz" lIns="90913" tIns="45457" rIns="90913" bIns="45457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3"/>
            <a:ext cx="2971800" cy="466434"/>
          </a:xfrm>
          <a:prstGeom prst="rect">
            <a:avLst/>
          </a:prstGeom>
        </p:spPr>
        <p:txBody>
          <a:bodyPr vert="horz" lIns="90913" tIns="45457" rIns="90913" bIns="45457" rtlCol="0"/>
          <a:lstStyle>
            <a:lvl1pPr algn="r">
              <a:defRPr sz="1100"/>
            </a:lvl1pPr>
          </a:lstStyle>
          <a:p>
            <a:fld id="{2A83E198-2521-4450-9C6C-7ABF8A5DE5C2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13" tIns="45457" rIns="90913" bIns="4545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473892"/>
            <a:ext cx="5486400" cy="3660459"/>
          </a:xfrm>
          <a:prstGeom prst="rect">
            <a:avLst/>
          </a:prstGeom>
        </p:spPr>
        <p:txBody>
          <a:bodyPr vert="horz" lIns="90913" tIns="45457" rIns="90913" bIns="454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71800" cy="466433"/>
          </a:xfrm>
          <a:prstGeom prst="rect">
            <a:avLst/>
          </a:prstGeom>
        </p:spPr>
        <p:txBody>
          <a:bodyPr vert="horz" lIns="90913" tIns="45457" rIns="90913" bIns="45457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29968"/>
            <a:ext cx="2971800" cy="466433"/>
          </a:xfrm>
          <a:prstGeom prst="rect">
            <a:avLst/>
          </a:prstGeom>
        </p:spPr>
        <p:txBody>
          <a:bodyPr vert="horz" lIns="90913" tIns="45457" rIns="90913" bIns="45457" rtlCol="0" anchor="b"/>
          <a:lstStyle>
            <a:lvl1pPr algn="r">
              <a:defRPr sz="1100"/>
            </a:lvl1pPr>
          </a:lstStyle>
          <a:p>
            <a:fld id="{3A0EE870-903D-4339-94EC-9DBFDD7904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915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EE870-903D-4339-94EC-9DBFDD79040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199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that each wave grouping Elements together; will have different staff teams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F69BB-2ECD-41A3-8C22-7E54751B4C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680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EE870-903D-4339-94EC-9DBFDD79040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72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EE870-903D-4339-94EC-9DBFDD79040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23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927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695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219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C53E-D640-4268-8A08-C7A4C6691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821C37-CB38-493F-9B00-EF4B953F2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5EEA2-F41A-4195-93A2-E147D5CB9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B57D-4AD8-4886-997B-A8FA7C98A64A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A149B-0173-4057-A5E1-0938A76D1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4F93D-0764-46AE-A358-E287DF0A9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233-E65B-4739-B63F-257D79DCC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517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09271-5C80-43EC-B737-2F40ABB03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5E6EB-A7E4-4484-A6FB-29DC24946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50FB6-43BB-489F-BE96-3EA0D4E53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B57D-4AD8-4886-997B-A8FA7C98A64A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B8B9B-C08C-4280-B956-C0D9C13A6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E714E-4050-4522-A021-FDFB6A54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233-E65B-4739-B63F-257D79DCC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99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7A697-DA0B-4D27-8CD5-CC47F6E1F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B84C2-B371-42F4-BB0E-2457C39DA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FDAF9-4EC9-4E02-B629-B775C4135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B57D-4AD8-4886-997B-A8FA7C98A64A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067A5-A42A-4E57-9D69-7F395CB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3AE32-3FB1-441B-B52B-C58FABBAC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233-E65B-4739-B63F-257D79DCC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31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674CF-F54C-4369-A782-004F80D55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DF26B-D78F-461F-970A-EBE6E7EFC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59ECB-F0AE-4862-90FD-09407E950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581F4C-3610-4B9A-9DAB-A7CC38B0D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B57D-4AD8-4886-997B-A8FA7C98A64A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15C8A-8979-40CE-B9AB-1037352E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5637E-8614-4928-8A4A-2431C6305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233-E65B-4739-B63F-257D79DCC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781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EE4F9-44A2-4FC2-A0B1-DCA051FB0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BAF96-AB12-433A-A119-F695D1E5A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FF527-4524-4929-BE38-095788D37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117A05-8014-4121-834A-0B737E4A4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74691-B030-45B1-9A2B-4B7C56557A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06D936-8D36-4E4D-8A8B-3E35A7773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B57D-4AD8-4886-997B-A8FA7C98A64A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41BEAC-B2FD-4162-99CE-C8FC2773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1F04E6-3EFD-40A3-AEC2-68E40F6EA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233-E65B-4739-B63F-257D79DCC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52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45241-7530-43E7-BAD6-692AE7FB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63B1BD-A17A-451D-A554-B7C5CDB8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B57D-4AD8-4886-997B-A8FA7C98A64A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6E5D56-4EDE-4878-92D3-5966550A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6C1C58-7C2B-4923-A383-3A09998E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233-E65B-4739-B63F-257D79DCC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875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389D09-2D80-4F9B-965A-E6FF1F4A5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B57D-4AD8-4886-997B-A8FA7C98A64A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995D13-4A07-40A6-9061-8E7E083D5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BECAE-EEA0-4543-9596-682AD7BCB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233-E65B-4739-B63F-257D79DCC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727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2DF53-E8CD-4DC9-9F14-BE50E85D9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87A30-4469-48FA-A783-C6BA8361C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F685FD-024A-4A01-BD98-F33352699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804103-E258-46D5-A01A-A8F146E7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B57D-4AD8-4886-997B-A8FA7C98A64A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0EDF8-4133-4780-805A-73254141B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48BC4-FB12-4D82-894D-D81F8806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233-E65B-4739-B63F-257D79DCC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214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896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840D-8B6D-4EA8-B263-44ECB130B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2617B1-20FC-4496-9D35-41D682A86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BEA434-B669-4631-B349-09E0A7906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C0BD54-B54C-4195-B415-A0BF451D1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B57D-4AD8-4886-997B-A8FA7C98A64A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20535-751D-42AE-910C-298DC42D4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520DA-10F8-4E2C-8BAE-4189FF2FA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233-E65B-4739-B63F-257D79DCC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458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594F0-50AC-43C8-8817-0C494390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7E3AB3-2338-4409-BA87-4E5E85A0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96382-0BA4-439E-9A88-AB0F221EE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B57D-4AD8-4886-997B-A8FA7C98A64A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56BC5-5D29-4668-B7C7-AD0AA4F21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5084D-6850-4647-9FD1-8586048E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233-E65B-4739-B63F-257D79DCC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275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616445-FF51-4B10-9C2B-D41069138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0FA50-C99C-41B2-B11A-5820DDF2E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9F0B3-876F-4C8F-B9D1-37F77DAEA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B57D-4AD8-4886-997B-A8FA7C98A64A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5DD02-F66D-4085-8F03-2B5AC0B7B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3BFDF-115F-4415-8321-D3D52A7D9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233-E65B-4739-B63F-257D79DCC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283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5035A-EAAA-4105-B87B-FF820E2F8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52555-4E15-443C-9F8F-32F1D89A1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422A8-64E8-41D8-B9E8-9B8F0E63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1D98-DFFD-4A38-B6D9-23DE91AA6AEC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E0357-EDDB-482A-A3A3-751023ACF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0CA83-81BC-4F33-AB92-72F14491F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FA40-22F0-4C68-9EC5-39DEE39DA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925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BA82C-9013-4C92-B4D6-A9BACB2BE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61CBD-0A36-42F8-9821-B4C2E6B4C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14113-03C8-462E-982D-22531B7D5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1D98-DFFD-4A38-B6D9-23DE91AA6AEC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E1430-2D92-439E-A754-5AF0B4343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D5BCE-1628-460C-95F4-259D28567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FA40-22F0-4C68-9EC5-39DEE39DA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244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C4F2A-781D-4A9E-AC97-27BF01085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51B32-5B2B-4F17-B6B2-A948E8E0E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EC300-4B95-4283-BB8D-69E53D85F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1D98-DFFD-4A38-B6D9-23DE91AA6AEC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90319-01BC-41B1-BCE8-67824AECF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50A9E-48D4-4314-BC4D-2A7F607FF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FA40-22F0-4C68-9EC5-39DEE39DA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128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F6202-2849-472A-B58A-3BE5111D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0B72B-6589-4D6F-BABF-310ED665FA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5D2AAC-A2FC-4509-A6DE-A985DD4C2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C907E-9C0B-4E72-9403-B45F4E06D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1D98-DFFD-4A38-B6D9-23DE91AA6AEC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2D567-A3B5-4378-A8DC-66E6C22F9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6E729-2C0F-4C02-B14C-A6754EE0D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FA40-22F0-4C68-9EC5-39DEE39DA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883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03FE6-F525-4CBB-AC48-047A59FCC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0102F-EADC-41CC-A4D5-CCF89DAFC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A43BF-65C7-4009-A5A2-18802B7F3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00C9AD-0292-43B6-B68B-DBF416CD2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BBDB27-2680-44CD-BD98-6E4BA9290D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49F8F2-8807-41A0-A206-D4164BFE6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1D98-DFFD-4A38-B6D9-23DE91AA6AEC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91CB1A-D044-4761-81F0-3EFD3E5DB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B398FF-2561-4DBE-A13B-A7A389238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FA40-22F0-4C68-9EC5-39DEE39DA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028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82689-2525-47EE-87E1-21F360B2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344DA6-68D9-43CF-89BA-9A3E08A94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1D98-DFFD-4A38-B6D9-23DE91AA6AEC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665EA8-91CD-4F66-AC99-9A42D3E51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CA94B-AA5F-4D90-9EFA-5ED06A017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FA40-22F0-4C68-9EC5-39DEE39DA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156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859238-1667-4F78-A662-DEE5FE1A1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1D98-DFFD-4A38-B6D9-23DE91AA6AEC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06C6D-B060-4A9C-89C2-6E900DC77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9724F-92E1-4EDF-A747-279AE123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FA40-22F0-4C68-9EC5-39DEE39DA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64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754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ED25-7CCB-43CA-871F-E15538DD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A9859-960F-47A2-AE67-CC4E4B75F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1EA2C-8703-4A04-9318-6D16852AE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77F2B5-5072-452B-BFEA-ADBBCC1DE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1D98-DFFD-4A38-B6D9-23DE91AA6AEC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7392-46EF-4A61-91CF-8AE8436C3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9F98B-AE52-42EA-BC69-55A9B536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FA40-22F0-4C68-9EC5-39DEE39DA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009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5279-8505-4EA8-B12E-CF3EFD36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0E196C-3508-4C70-8D7D-FEF22A418A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AC92D-AF41-4F77-928D-C091F549C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8CF1D-74BA-48EA-94DE-B78C8764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1D98-DFFD-4A38-B6D9-23DE91AA6AEC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7DF61-ACEC-40CB-B2B8-9AC61E8FA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1E176-F6F0-4CC1-8ABB-E49935EB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FA40-22F0-4C68-9EC5-39DEE39DA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9397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1E665-D215-4292-AEA5-85FE0F29E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91BAB9-75F8-4F1B-B9EE-CABCF02E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C57B4-7C96-4E22-8242-AC2206A01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1D98-DFFD-4A38-B6D9-23DE91AA6AEC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7C95E-5917-4BB8-8883-A2F842842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59336-E6B9-4B66-9541-2DEE2E19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FA40-22F0-4C68-9EC5-39DEE39DA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659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AA7B53-1691-4FC0-B9D0-45EB31764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F28B5-B9E0-4DEA-AA5C-98E8D8AB20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47BB1-9015-4809-A2FC-5312743FB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1D98-DFFD-4A38-B6D9-23DE91AA6AEC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102A4-9051-4A4F-9E35-87270CA5D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B81C9-C2E3-474B-8017-D761DD6EB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FA40-22F0-4C68-9EC5-39DEE39DA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513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428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243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987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882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73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4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74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0AB60B-78AA-4514-8506-CB21AC3B5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6D319-53F8-47D4-9812-5C986B7DE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9B30B-CB10-4635-8DA0-686EB54172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5B57D-4AD8-4886-997B-A8FA7C98A64A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5358E-7F7E-4B6E-918D-0D7755895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27A8D-416E-4CB4-A77F-68DF5DDA1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69233-E65B-4739-B63F-257D79DCC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36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342197-EBB9-4883-B6B1-27C2E21D3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C5628-2E00-4DB8-838F-4926FDE1A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D6F57-933C-4B92-A3A5-D931054A7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01D98-DFFD-4A38-B6D9-23DE91AA6AEC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6F2C1-A7F1-4D9E-AA6C-23BF0E04F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5DEDC-3E4A-4B60-A08D-AC980D176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FFA40-22F0-4C68-9EC5-39DEE39DA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40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2044ComprehensivePlan@Kirklandwa.gov" TargetMode="External"/><Relationship Id="rId2" Type="http://schemas.openxmlformats.org/officeDocument/2006/relationships/hyperlink" Target="http://www.kirklandwa.gov/k204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earch.net/r/ZD3VLFP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mmerce.wa.gov/serving-communities/growth-management/growth-management-topics/planning-for-housing/updating-gma-housing-element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mp"/><Relationship Id="rId3" Type="http://schemas.microsoft.com/office/2007/relationships/hdphoto" Target="../media/hdphoto1.wdp"/><Relationship Id="rId7" Type="http://schemas.openxmlformats.org/officeDocument/2006/relationships/image" Target="../media/image11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1660C-56E5-41D9-849C-2671B0FF9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92608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2044 Comprehensive Plan Update</a:t>
            </a:r>
            <a:br>
              <a:rPr lang="en-US" sz="5400" dirty="0"/>
            </a:br>
            <a:br>
              <a:rPr lang="en-US" sz="5400" dirty="0"/>
            </a:br>
            <a:endParaRPr lang="en-US" sz="5400" dirty="0"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55DE0F-1044-46A5-94C4-0E18C673B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3153" y="5172525"/>
            <a:ext cx="8961120" cy="13545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CITY COUNCIL | December 13, 2022</a:t>
            </a:r>
          </a:p>
          <a:p>
            <a:endParaRPr lang="en-US" sz="1100" dirty="0"/>
          </a:p>
          <a:p>
            <a:endParaRPr lang="en-US" sz="1100" dirty="0">
              <a:cs typeface="Calibri Light" panose="020F03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EFE2A-13EB-4F35-AE1C-F193DE0D4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7312" y="4665306"/>
            <a:ext cx="1661782" cy="1615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8DD03A-9F4F-40F3-9A07-A615A6C38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831" y="2337086"/>
            <a:ext cx="3148882" cy="19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70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530B9-28C9-4328-86D9-9D0D1AA3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KIRKLAND 2044 EQUITY REVIEW REPORT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58129AB6-E7E2-3353-A8A1-7D156DFFE9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8055732"/>
              </p:ext>
            </p:extLst>
          </p:nvPr>
        </p:nvGraphicFramePr>
        <p:xfrm>
          <a:off x="4406794" y="302948"/>
          <a:ext cx="8824002" cy="6252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5668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DE49C-1552-4509-A34F-C3F34CFC7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text and policy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B5B90-2586-4DA3-B090-7D07B76C3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 Incorporate a </a:t>
            </a:r>
            <a:r>
              <a:rPr lang="en-US" dirty="0">
                <a:solidFill>
                  <a:srgbClr val="1D1C1D"/>
                </a:solidFill>
              </a:rPr>
              <a:t>m</a:t>
            </a:r>
            <a:r>
              <a:rPr lang="en-US" b="0" dirty="0">
                <a:solidFill>
                  <a:srgbClr val="1D1C1D"/>
                </a:solidFill>
                <a:effectLst/>
              </a:rPr>
              <a:t>ore </a:t>
            </a:r>
            <a:r>
              <a:rPr lang="en-US" dirty="0">
                <a:solidFill>
                  <a:srgbClr val="1D1C1D"/>
                </a:solidFill>
              </a:rPr>
              <a:t>a</a:t>
            </a:r>
            <a:r>
              <a:rPr lang="en-US" b="0" dirty="0">
                <a:solidFill>
                  <a:srgbClr val="1D1C1D"/>
                </a:solidFill>
                <a:effectLst/>
              </a:rPr>
              <a:t>ccurate recounting of Kirkland’s Indigenous peoples and history: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1D1C1D"/>
                </a:solidFill>
                <a:effectLst/>
              </a:rPr>
              <a:t>Integrate findings from Kirkland’s Native History Document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D1C1D"/>
                </a:solidFill>
              </a:rPr>
              <a:t>B</a:t>
            </a:r>
            <a:r>
              <a:rPr lang="en-US" sz="2000" b="0" dirty="0">
                <a:solidFill>
                  <a:srgbClr val="1D1C1D"/>
                </a:solidFill>
                <a:effectLst/>
              </a:rPr>
              <a:t>e more explicit in acknowledging colonization and its ongoing impact upon Indigenous groups</a:t>
            </a:r>
          </a:p>
          <a:p>
            <a:pPr marL="201168" lvl="1" indent="0">
              <a:buNone/>
            </a:pPr>
            <a:endParaRPr lang="en-US" dirty="0">
              <a:solidFill>
                <a:srgbClr val="1D1C1D"/>
              </a:solidFill>
            </a:endParaRPr>
          </a:p>
          <a:p>
            <a:pPr marL="201168" lvl="1" indent="0">
              <a:buNone/>
            </a:pPr>
            <a:r>
              <a:rPr lang="en-US" dirty="0">
                <a:solidFill>
                  <a:srgbClr val="1D1C1D"/>
                </a:solidFill>
              </a:rPr>
              <a:t>2. </a:t>
            </a:r>
            <a:r>
              <a:rPr lang="en-US" sz="2000" dirty="0"/>
              <a:t>Acknowledgement and remedies of discrimination in housing: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Calibri" panose="020F0502020204030204" pitchFamily="34" charset="0"/>
                <a:cs typeface="Times New Roman (Body CS)"/>
              </a:rPr>
              <a:t>Shift priorities from the preservation of historically exclusionary concepts such as “neighborhood quality” and “community character” and emphasize the importance of ensuring affordable, accessible, healthy, and safe housing for all.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Calibri" panose="020F0502020204030204" pitchFamily="34" charset="0"/>
                <a:cs typeface="Times New Roman (Body CS)"/>
              </a:rPr>
              <a:t>Improve the City’s efforts to preserve existing affordable housing stock and mitigate displacement of vulnerable residents and services.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effectLst/>
              <a:ea typeface="Calibri" panose="020F0502020204030204" pitchFamily="34" charset="0"/>
              <a:cs typeface="Times New Roman (Body CS)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effectLst/>
              <a:ea typeface="Calibri" panose="020F0502020204030204" pitchFamily="34" charset="0"/>
              <a:cs typeface="Times New Roman (Body CS)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highlight>
                <a:srgbClr val="FFFF00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112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3C92941-9FD2-8FF1-D566-0435F8B47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986" y="142735"/>
            <a:ext cx="7482467" cy="61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08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749CED-35FE-47A0-999F-8D93287F7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10"/>
            <a:ext cx="12192000" cy="66566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CED1EB-2020-4D96-9D2A-395942B2009D}"/>
              </a:ext>
            </a:extLst>
          </p:cNvPr>
          <p:cNvSpPr txBox="1"/>
          <p:nvPr/>
        </p:nvSpPr>
        <p:spPr>
          <a:xfrm>
            <a:off x="514074" y="341235"/>
            <a:ext cx="93587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Timeline and Project Phasing 2022-2024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321CAA0-D5DA-45A5-B246-A52DD7344A99}"/>
              </a:ext>
            </a:extLst>
          </p:cNvPr>
          <p:cNvSpPr/>
          <p:nvPr/>
        </p:nvSpPr>
        <p:spPr>
          <a:xfrm>
            <a:off x="291709" y="1950556"/>
            <a:ext cx="2012312" cy="2176942"/>
          </a:xfrm>
          <a:custGeom>
            <a:avLst/>
            <a:gdLst>
              <a:gd name="connsiteX0" fmla="*/ 0 w 2378024"/>
              <a:gd name="connsiteY0" fmla="*/ 164160 h 1641600"/>
              <a:gd name="connsiteX1" fmla="*/ 164160 w 2378024"/>
              <a:gd name="connsiteY1" fmla="*/ 0 h 1641600"/>
              <a:gd name="connsiteX2" fmla="*/ 2213864 w 2378024"/>
              <a:gd name="connsiteY2" fmla="*/ 0 h 1641600"/>
              <a:gd name="connsiteX3" fmla="*/ 2378024 w 2378024"/>
              <a:gd name="connsiteY3" fmla="*/ 164160 h 1641600"/>
              <a:gd name="connsiteX4" fmla="*/ 2378024 w 2378024"/>
              <a:gd name="connsiteY4" fmla="*/ 1477440 h 1641600"/>
              <a:gd name="connsiteX5" fmla="*/ 2213864 w 2378024"/>
              <a:gd name="connsiteY5" fmla="*/ 1641600 h 1641600"/>
              <a:gd name="connsiteX6" fmla="*/ 164160 w 2378024"/>
              <a:gd name="connsiteY6" fmla="*/ 1641600 h 1641600"/>
              <a:gd name="connsiteX7" fmla="*/ 0 w 2378024"/>
              <a:gd name="connsiteY7" fmla="*/ 1477440 h 1641600"/>
              <a:gd name="connsiteX8" fmla="*/ 0 w 2378024"/>
              <a:gd name="connsiteY8" fmla="*/ 164160 h 1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8024" h="1641600">
                <a:moveTo>
                  <a:pt x="0" y="164160"/>
                </a:moveTo>
                <a:cubicBezTo>
                  <a:pt x="0" y="73497"/>
                  <a:pt x="73497" y="0"/>
                  <a:pt x="164160" y="0"/>
                </a:cubicBezTo>
                <a:lnTo>
                  <a:pt x="2213864" y="0"/>
                </a:lnTo>
                <a:cubicBezTo>
                  <a:pt x="2304527" y="0"/>
                  <a:pt x="2378024" y="73497"/>
                  <a:pt x="2378024" y="164160"/>
                </a:cubicBezTo>
                <a:lnTo>
                  <a:pt x="2378024" y="1477440"/>
                </a:lnTo>
                <a:cubicBezTo>
                  <a:pt x="2378024" y="1568103"/>
                  <a:pt x="2304527" y="1641600"/>
                  <a:pt x="2213864" y="1641600"/>
                </a:cubicBezTo>
                <a:lnTo>
                  <a:pt x="164160" y="1641600"/>
                </a:lnTo>
                <a:cubicBezTo>
                  <a:pt x="73497" y="1641600"/>
                  <a:pt x="0" y="1568103"/>
                  <a:pt x="0" y="1477440"/>
                </a:cubicBezTo>
                <a:lnTo>
                  <a:pt x="0" y="16416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256" tIns="270256" rIns="270256" bIns="835171" numCol="1" spcCol="1270" anchor="t" anchorCtr="0">
            <a:noAutofit/>
          </a:bodyPr>
          <a:lstStyle/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Organizational Approach </a:t>
            </a:r>
          </a:p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2020-2024 Work Program Adopted </a:t>
            </a:r>
          </a:p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9C43CC-E5FD-412B-9F9D-1ABDEAC3B070}"/>
              </a:ext>
            </a:extLst>
          </p:cNvPr>
          <p:cNvSpPr/>
          <p:nvPr/>
        </p:nvSpPr>
        <p:spPr>
          <a:xfrm>
            <a:off x="9526765" y="4767762"/>
            <a:ext cx="2012312" cy="181702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City Council Adopts Final Plan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 2024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FF7FD0-6A36-4BA0-8CC1-79C06B0BE615}"/>
              </a:ext>
            </a:extLst>
          </p:cNvPr>
          <p:cNvSpPr/>
          <p:nvPr/>
        </p:nvSpPr>
        <p:spPr>
          <a:xfrm>
            <a:off x="4784535" y="1954828"/>
            <a:ext cx="2012312" cy="2177058"/>
          </a:xfrm>
          <a:custGeom>
            <a:avLst/>
            <a:gdLst>
              <a:gd name="connsiteX0" fmla="*/ 0 w 2378024"/>
              <a:gd name="connsiteY0" fmla="*/ 164160 h 1641600"/>
              <a:gd name="connsiteX1" fmla="*/ 164160 w 2378024"/>
              <a:gd name="connsiteY1" fmla="*/ 0 h 1641600"/>
              <a:gd name="connsiteX2" fmla="*/ 2213864 w 2378024"/>
              <a:gd name="connsiteY2" fmla="*/ 0 h 1641600"/>
              <a:gd name="connsiteX3" fmla="*/ 2378024 w 2378024"/>
              <a:gd name="connsiteY3" fmla="*/ 164160 h 1641600"/>
              <a:gd name="connsiteX4" fmla="*/ 2378024 w 2378024"/>
              <a:gd name="connsiteY4" fmla="*/ 1477440 h 1641600"/>
              <a:gd name="connsiteX5" fmla="*/ 2213864 w 2378024"/>
              <a:gd name="connsiteY5" fmla="*/ 1641600 h 1641600"/>
              <a:gd name="connsiteX6" fmla="*/ 164160 w 2378024"/>
              <a:gd name="connsiteY6" fmla="*/ 1641600 h 1641600"/>
              <a:gd name="connsiteX7" fmla="*/ 0 w 2378024"/>
              <a:gd name="connsiteY7" fmla="*/ 1477440 h 1641600"/>
              <a:gd name="connsiteX8" fmla="*/ 0 w 2378024"/>
              <a:gd name="connsiteY8" fmla="*/ 164160 h 1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8024" h="1641600">
                <a:moveTo>
                  <a:pt x="0" y="164160"/>
                </a:moveTo>
                <a:cubicBezTo>
                  <a:pt x="0" y="73497"/>
                  <a:pt x="73497" y="0"/>
                  <a:pt x="164160" y="0"/>
                </a:cubicBezTo>
                <a:lnTo>
                  <a:pt x="2213864" y="0"/>
                </a:lnTo>
                <a:cubicBezTo>
                  <a:pt x="2304527" y="0"/>
                  <a:pt x="2378024" y="73497"/>
                  <a:pt x="2378024" y="164160"/>
                </a:cubicBezTo>
                <a:lnTo>
                  <a:pt x="2378024" y="1477440"/>
                </a:lnTo>
                <a:cubicBezTo>
                  <a:pt x="2378024" y="1568103"/>
                  <a:pt x="2304527" y="1641600"/>
                  <a:pt x="2213864" y="1641600"/>
                </a:cubicBezTo>
                <a:lnTo>
                  <a:pt x="164160" y="1641600"/>
                </a:lnTo>
                <a:cubicBezTo>
                  <a:pt x="73497" y="1641600"/>
                  <a:pt x="0" y="1568103"/>
                  <a:pt x="0" y="1477440"/>
                </a:cubicBezTo>
                <a:lnTo>
                  <a:pt x="0" y="16416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256" tIns="270256" rIns="270256" bIns="835171" numCol="1" spcCol="1270" anchor="t" anchorCtr="0">
            <a:noAutofit/>
          </a:bodyPr>
          <a:lstStyle/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Visioning Process</a:t>
            </a:r>
          </a:p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Issues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Data Collection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EA410C0-6D19-437C-AAD9-F3300470EA7C}"/>
              </a:ext>
            </a:extLst>
          </p:cNvPr>
          <p:cNvSpPr/>
          <p:nvPr/>
        </p:nvSpPr>
        <p:spPr>
          <a:xfrm>
            <a:off x="7098961" y="1950010"/>
            <a:ext cx="2003241" cy="2746277"/>
          </a:xfrm>
          <a:custGeom>
            <a:avLst/>
            <a:gdLst>
              <a:gd name="connsiteX0" fmla="*/ 0 w 2378024"/>
              <a:gd name="connsiteY0" fmla="*/ 164160 h 1641600"/>
              <a:gd name="connsiteX1" fmla="*/ 164160 w 2378024"/>
              <a:gd name="connsiteY1" fmla="*/ 0 h 1641600"/>
              <a:gd name="connsiteX2" fmla="*/ 2213864 w 2378024"/>
              <a:gd name="connsiteY2" fmla="*/ 0 h 1641600"/>
              <a:gd name="connsiteX3" fmla="*/ 2378024 w 2378024"/>
              <a:gd name="connsiteY3" fmla="*/ 164160 h 1641600"/>
              <a:gd name="connsiteX4" fmla="*/ 2378024 w 2378024"/>
              <a:gd name="connsiteY4" fmla="*/ 1477440 h 1641600"/>
              <a:gd name="connsiteX5" fmla="*/ 2213864 w 2378024"/>
              <a:gd name="connsiteY5" fmla="*/ 1641600 h 1641600"/>
              <a:gd name="connsiteX6" fmla="*/ 164160 w 2378024"/>
              <a:gd name="connsiteY6" fmla="*/ 1641600 h 1641600"/>
              <a:gd name="connsiteX7" fmla="*/ 0 w 2378024"/>
              <a:gd name="connsiteY7" fmla="*/ 1477440 h 1641600"/>
              <a:gd name="connsiteX8" fmla="*/ 0 w 2378024"/>
              <a:gd name="connsiteY8" fmla="*/ 164160 h 1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8024" h="1641600">
                <a:moveTo>
                  <a:pt x="0" y="164160"/>
                </a:moveTo>
                <a:cubicBezTo>
                  <a:pt x="0" y="73497"/>
                  <a:pt x="73497" y="0"/>
                  <a:pt x="164160" y="0"/>
                </a:cubicBezTo>
                <a:lnTo>
                  <a:pt x="2213864" y="0"/>
                </a:lnTo>
                <a:cubicBezTo>
                  <a:pt x="2304527" y="0"/>
                  <a:pt x="2378024" y="73497"/>
                  <a:pt x="2378024" y="164160"/>
                </a:cubicBezTo>
                <a:lnTo>
                  <a:pt x="2378024" y="1477440"/>
                </a:lnTo>
                <a:cubicBezTo>
                  <a:pt x="2378024" y="1568103"/>
                  <a:pt x="2304527" y="1641600"/>
                  <a:pt x="2213864" y="1641600"/>
                </a:cubicBezTo>
                <a:lnTo>
                  <a:pt x="164160" y="1641600"/>
                </a:lnTo>
                <a:cubicBezTo>
                  <a:pt x="73497" y="1641600"/>
                  <a:pt x="0" y="1568103"/>
                  <a:pt x="0" y="1477440"/>
                </a:cubicBezTo>
                <a:lnTo>
                  <a:pt x="0" y="16416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256" tIns="270256" rIns="270256" bIns="835171" numCol="1" spcCol="1270" anchor="t" anchorCtr="0">
            <a:noAutofit/>
          </a:bodyPr>
          <a:lstStyle/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Draft vision statement</a:t>
            </a:r>
          </a:p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Revise Plan Elements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TMP Update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Scope Environmental review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9B4520F-A9EB-450A-AFB0-B58C875B44B1}"/>
              </a:ext>
            </a:extLst>
          </p:cNvPr>
          <p:cNvSpPr/>
          <p:nvPr/>
        </p:nvSpPr>
        <p:spPr>
          <a:xfrm>
            <a:off x="9424025" y="1950010"/>
            <a:ext cx="2012312" cy="2104487"/>
          </a:xfrm>
          <a:custGeom>
            <a:avLst/>
            <a:gdLst>
              <a:gd name="connsiteX0" fmla="*/ 0 w 2378024"/>
              <a:gd name="connsiteY0" fmla="*/ 164160 h 1641600"/>
              <a:gd name="connsiteX1" fmla="*/ 164160 w 2378024"/>
              <a:gd name="connsiteY1" fmla="*/ 0 h 1641600"/>
              <a:gd name="connsiteX2" fmla="*/ 2213864 w 2378024"/>
              <a:gd name="connsiteY2" fmla="*/ 0 h 1641600"/>
              <a:gd name="connsiteX3" fmla="*/ 2378024 w 2378024"/>
              <a:gd name="connsiteY3" fmla="*/ 164160 h 1641600"/>
              <a:gd name="connsiteX4" fmla="*/ 2378024 w 2378024"/>
              <a:gd name="connsiteY4" fmla="*/ 1477440 h 1641600"/>
              <a:gd name="connsiteX5" fmla="*/ 2213864 w 2378024"/>
              <a:gd name="connsiteY5" fmla="*/ 1641600 h 1641600"/>
              <a:gd name="connsiteX6" fmla="*/ 164160 w 2378024"/>
              <a:gd name="connsiteY6" fmla="*/ 1641600 h 1641600"/>
              <a:gd name="connsiteX7" fmla="*/ 0 w 2378024"/>
              <a:gd name="connsiteY7" fmla="*/ 1477440 h 1641600"/>
              <a:gd name="connsiteX8" fmla="*/ 0 w 2378024"/>
              <a:gd name="connsiteY8" fmla="*/ 164160 h 1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8024" h="1641600">
                <a:moveTo>
                  <a:pt x="0" y="164160"/>
                </a:moveTo>
                <a:cubicBezTo>
                  <a:pt x="0" y="73497"/>
                  <a:pt x="73497" y="0"/>
                  <a:pt x="164160" y="0"/>
                </a:cubicBezTo>
                <a:lnTo>
                  <a:pt x="2213864" y="0"/>
                </a:lnTo>
                <a:cubicBezTo>
                  <a:pt x="2304527" y="0"/>
                  <a:pt x="2378024" y="73497"/>
                  <a:pt x="2378024" y="164160"/>
                </a:cubicBezTo>
                <a:lnTo>
                  <a:pt x="2378024" y="1477440"/>
                </a:lnTo>
                <a:cubicBezTo>
                  <a:pt x="2378024" y="1568103"/>
                  <a:pt x="2304527" y="1641600"/>
                  <a:pt x="2213864" y="1641600"/>
                </a:cubicBezTo>
                <a:lnTo>
                  <a:pt x="164160" y="1641600"/>
                </a:lnTo>
                <a:cubicBezTo>
                  <a:pt x="73497" y="1641600"/>
                  <a:pt x="0" y="1568103"/>
                  <a:pt x="0" y="1477440"/>
                </a:cubicBezTo>
                <a:lnTo>
                  <a:pt x="0" y="16416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256" tIns="270256" rIns="270256" bIns="835171" numCol="1" spcCol="1270" anchor="t" anchorCtr="0">
            <a:noAutofit/>
          </a:bodyPr>
          <a:lstStyle/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Draft Plan </a:t>
            </a:r>
          </a:p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TMP &amp; Environmental Review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Hearings</a:t>
            </a:r>
          </a:p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523694E-3D69-4CF1-8877-D4F0FD6B4D6C}"/>
              </a:ext>
            </a:extLst>
          </p:cNvPr>
          <p:cNvSpPr/>
          <p:nvPr/>
        </p:nvSpPr>
        <p:spPr>
          <a:xfrm>
            <a:off x="6371325" y="2148287"/>
            <a:ext cx="940853" cy="1214415"/>
          </a:xfrm>
          <a:custGeom>
            <a:avLst/>
            <a:gdLst>
              <a:gd name="connsiteX0" fmla="*/ 0 w 764259"/>
              <a:gd name="connsiteY0" fmla="*/ 118412 h 592059"/>
              <a:gd name="connsiteX1" fmla="*/ 468230 w 764259"/>
              <a:gd name="connsiteY1" fmla="*/ 118412 h 592059"/>
              <a:gd name="connsiteX2" fmla="*/ 468230 w 764259"/>
              <a:gd name="connsiteY2" fmla="*/ 0 h 592059"/>
              <a:gd name="connsiteX3" fmla="*/ 764259 w 764259"/>
              <a:gd name="connsiteY3" fmla="*/ 296030 h 592059"/>
              <a:gd name="connsiteX4" fmla="*/ 468230 w 764259"/>
              <a:gd name="connsiteY4" fmla="*/ 592059 h 592059"/>
              <a:gd name="connsiteX5" fmla="*/ 468230 w 764259"/>
              <a:gd name="connsiteY5" fmla="*/ 473647 h 592059"/>
              <a:gd name="connsiteX6" fmla="*/ 0 w 764259"/>
              <a:gd name="connsiteY6" fmla="*/ 473647 h 592059"/>
              <a:gd name="connsiteX7" fmla="*/ 0 w 764259"/>
              <a:gd name="connsiteY7" fmla="*/ 118412 h 592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4259" h="592059">
                <a:moveTo>
                  <a:pt x="0" y="118412"/>
                </a:moveTo>
                <a:lnTo>
                  <a:pt x="468230" y="118412"/>
                </a:lnTo>
                <a:lnTo>
                  <a:pt x="468230" y="0"/>
                </a:lnTo>
                <a:lnTo>
                  <a:pt x="764259" y="296030"/>
                </a:lnTo>
                <a:lnTo>
                  <a:pt x="468230" y="592059"/>
                </a:lnTo>
                <a:lnTo>
                  <a:pt x="468230" y="473647"/>
                </a:lnTo>
                <a:lnTo>
                  <a:pt x="0" y="473647"/>
                </a:lnTo>
                <a:lnTo>
                  <a:pt x="0" y="118412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18412" rIns="177618" bIns="118412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1B58697-A51D-43D0-A986-4C07BBE11B63}"/>
              </a:ext>
            </a:extLst>
          </p:cNvPr>
          <p:cNvSpPr/>
          <p:nvPr/>
        </p:nvSpPr>
        <p:spPr>
          <a:xfrm>
            <a:off x="8664696" y="2116709"/>
            <a:ext cx="862069" cy="1214415"/>
          </a:xfrm>
          <a:custGeom>
            <a:avLst/>
            <a:gdLst>
              <a:gd name="connsiteX0" fmla="*/ 0 w 764259"/>
              <a:gd name="connsiteY0" fmla="*/ 118412 h 592059"/>
              <a:gd name="connsiteX1" fmla="*/ 468230 w 764259"/>
              <a:gd name="connsiteY1" fmla="*/ 118412 h 592059"/>
              <a:gd name="connsiteX2" fmla="*/ 468230 w 764259"/>
              <a:gd name="connsiteY2" fmla="*/ 0 h 592059"/>
              <a:gd name="connsiteX3" fmla="*/ 764259 w 764259"/>
              <a:gd name="connsiteY3" fmla="*/ 296030 h 592059"/>
              <a:gd name="connsiteX4" fmla="*/ 468230 w 764259"/>
              <a:gd name="connsiteY4" fmla="*/ 592059 h 592059"/>
              <a:gd name="connsiteX5" fmla="*/ 468230 w 764259"/>
              <a:gd name="connsiteY5" fmla="*/ 473647 h 592059"/>
              <a:gd name="connsiteX6" fmla="*/ 0 w 764259"/>
              <a:gd name="connsiteY6" fmla="*/ 473647 h 592059"/>
              <a:gd name="connsiteX7" fmla="*/ 0 w 764259"/>
              <a:gd name="connsiteY7" fmla="*/ 118412 h 592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4259" h="592059">
                <a:moveTo>
                  <a:pt x="0" y="118412"/>
                </a:moveTo>
                <a:lnTo>
                  <a:pt x="468230" y="118412"/>
                </a:lnTo>
                <a:lnTo>
                  <a:pt x="468230" y="0"/>
                </a:lnTo>
                <a:lnTo>
                  <a:pt x="764259" y="296030"/>
                </a:lnTo>
                <a:lnTo>
                  <a:pt x="468230" y="592059"/>
                </a:lnTo>
                <a:lnTo>
                  <a:pt x="468230" y="473647"/>
                </a:lnTo>
                <a:lnTo>
                  <a:pt x="0" y="473647"/>
                </a:lnTo>
                <a:lnTo>
                  <a:pt x="0" y="118412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18412" rIns="177618" bIns="118412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F4AF2FE-7FB4-47EE-A31D-40E9818BAF7D}"/>
              </a:ext>
            </a:extLst>
          </p:cNvPr>
          <p:cNvSpPr/>
          <p:nvPr/>
        </p:nvSpPr>
        <p:spPr>
          <a:xfrm>
            <a:off x="11144938" y="2076707"/>
            <a:ext cx="862069" cy="1214415"/>
          </a:xfrm>
          <a:custGeom>
            <a:avLst/>
            <a:gdLst>
              <a:gd name="connsiteX0" fmla="*/ 0 w 764259"/>
              <a:gd name="connsiteY0" fmla="*/ 118412 h 592059"/>
              <a:gd name="connsiteX1" fmla="*/ 468230 w 764259"/>
              <a:gd name="connsiteY1" fmla="*/ 118412 h 592059"/>
              <a:gd name="connsiteX2" fmla="*/ 468230 w 764259"/>
              <a:gd name="connsiteY2" fmla="*/ 0 h 592059"/>
              <a:gd name="connsiteX3" fmla="*/ 764259 w 764259"/>
              <a:gd name="connsiteY3" fmla="*/ 296030 h 592059"/>
              <a:gd name="connsiteX4" fmla="*/ 468230 w 764259"/>
              <a:gd name="connsiteY4" fmla="*/ 592059 h 592059"/>
              <a:gd name="connsiteX5" fmla="*/ 468230 w 764259"/>
              <a:gd name="connsiteY5" fmla="*/ 473647 h 592059"/>
              <a:gd name="connsiteX6" fmla="*/ 0 w 764259"/>
              <a:gd name="connsiteY6" fmla="*/ 473647 h 592059"/>
              <a:gd name="connsiteX7" fmla="*/ 0 w 764259"/>
              <a:gd name="connsiteY7" fmla="*/ 118412 h 592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4259" h="592059">
                <a:moveTo>
                  <a:pt x="0" y="118412"/>
                </a:moveTo>
                <a:lnTo>
                  <a:pt x="468230" y="118412"/>
                </a:lnTo>
                <a:lnTo>
                  <a:pt x="468230" y="0"/>
                </a:lnTo>
                <a:lnTo>
                  <a:pt x="764259" y="296030"/>
                </a:lnTo>
                <a:lnTo>
                  <a:pt x="468230" y="592059"/>
                </a:lnTo>
                <a:lnTo>
                  <a:pt x="468230" y="473647"/>
                </a:lnTo>
                <a:lnTo>
                  <a:pt x="0" y="473647"/>
                </a:lnTo>
                <a:lnTo>
                  <a:pt x="0" y="118412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18412" rIns="177618" bIns="118412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C75C1C-5514-4B39-B07C-E36EDD14E5DE}"/>
              </a:ext>
            </a:extLst>
          </p:cNvPr>
          <p:cNvSpPr txBox="1"/>
          <p:nvPr/>
        </p:nvSpPr>
        <p:spPr>
          <a:xfrm>
            <a:off x="1908431" y="1025115"/>
            <a:ext cx="6366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Engagement and Communication Throughout Process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B3430E3-1F11-48E5-840E-0F47E2CBD923}"/>
              </a:ext>
            </a:extLst>
          </p:cNvPr>
          <p:cNvSpPr/>
          <p:nvPr/>
        </p:nvSpPr>
        <p:spPr>
          <a:xfrm>
            <a:off x="2553488" y="1952956"/>
            <a:ext cx="2030454" cy="2178929"/>
          </a:xfrm>
          <a:custGeom>
            <a:avLst/>
            <a:gdLst>
              <a:gd name="connsiteX0" fmla="*/ 0 w 2378024"/>
              <a:gd name="connsiteY0" fmla="*/ 164160 h 1641600"/>
              <a:gd name="connsiteX1" fmla="*/ 164160 w 2378024"/>
              <a:gd name="connsiteY1" fmla="*/ 0 h 1641600"/>
              <a:gd name="connsiteX2" fmla="*/ 2213864 w 2378024"/>
              <a:gd name="connsiteY2" fmla="*/ 0 h 1641600"/>
              <a:gd name="connsiteX3" fmla="*/ 2378024 w 2378024"/>
              <a:gd name="connsiteY3" fmla="*/ 164160 h 1641600"/>
              <a:gd name="connsiteX4" fmla="*/ 2378024 w 2378024"/>
              <a:gd name="connsiteY4" fmla="*/ 1477440 h 1641600"/>
              <a:gd name="connsiteX5" fmla="*/ 2213864 w 2378024"/>
              <a:gd name="connsiteY5" fmla="*/ 1641600 h 1641600"/>
              <a:gd name="connsiteX6" fmla="*/ 164160 w 2378024"/>
              <a:gd name="connsiteY6" fmla="*/ 1641600 h 1641600"/>
              <a:gd name="connsiteX7" fmla="*/ 0 w 2378024"/>
              <a:gd name="connsiteY7" fmla="*/ 1477440 h 1641600"/>
              <a:gd name="connsiteX8" fmla="*/ 0 w 2378024"/>
              <a:gd name="connsiteY8" fmla="*/ 164160 h 1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8024" h="1641600">
                <a:moveTo>
                  <a:pt x="0" y="164160"/>
                </a:moveTo>
                <a:cubicBezTo>
                  <a:pt x="0" y="73497"/>
                  <a:pt x="73497" y="0"/>
                  <a:pt x="164160" y="0"/>
                </a:cubicBezTo>
                <a:lnTo>
                  <a:pt x="2213864" y="0"/>
                </a:lnTo>
                <a:cubicBezTo>
                  <a:pt x="2304527" y="0"/>
                  <a:pt x="2378024" y="73497"/>
                  <a:pt x="2378024" y="164160"/>
                </a:cubicBezTo>
                <a:lnTo>
                  <a:pt x="2378024" y="1477440"/>
                </a:lnTo>
                <a:cubicBezTo>
                  <a:pt x="2378024" y="1568103"/>
                  <a:pt x="2304527" y="1641600"/>
                  <a:pt x="2213864" y="1641600"/>
                </a:cubicBezTo>
                <a:lnTo>
                  <a:pt x="164160" y="1641600"/>
                </a:lnTo>
                <a:cubicBezTo>
                  <a:pt x="73497" y="1641600"/>
                  <a:pt x="0" y="1568103"/>
                  <a:pt x="0" y="1477440"/>
                </a:cubicBezTo>
                <a:lnTo>
                  <a:pt x="0" y="16416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256" tIns="270256" rIns="270256" bIns="835171" numCol="1" spcCol="1270" anchor="t" anchorCtr="0">
            <a:noAutofit/>
          </a:bodyPr>
          <a:lstStyle/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 state/regional requirements </a:t>
            </a:r>
          </a:p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Community Engagement Plan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1689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660A8A7-366F-4EC7-9180-112F59BC10FC}"/>
              </a:ext>
            </a:extLst>
          </p:cNvPr>
          <p:cNvSpPr/>
          <p:nvPr/>
        </p:nvSpPr>
        <p:spPr>
          <a:xfrm>
            <a:off x="4156738" y="2148286"/>
            <a:ext cx="862069" cy="1214415"/>
          </a:xfrm>
          <a:custGeom>
            <a:avLst/>
            <a:gdLst>
              <a:gd name="connsiteX0" fmla="*/ 0 w 764259"/>
              <a:gd name="connsiteY0" fmla="*/ 118412 h 592059"/>
              <a:gd name="connsiteX1" fmla="*/ 468230 w 764259"/>
              <a:gd name="connsiteY1" fmla="*/ 118412 h 592059"/>
              <a:gd name="connsiteX2" fmla="*/ 468230 w 764259"/>
              <a:gd name="connsiteY2" fmla="*/ 0 h 592059"/>
              <a:gd name="connsiteX3" fmla="*/ 764259 w 764259"/>
              <a:gd name="connsiteY3" fmla="*/ 296030 h 592059"/>
              <a:gd name="connsiteX4" fmla="*/ 468230 w 764259"/>
              <a:gd name="connsiteY4" fmla="*/ 592059 h 592059"/>
              <a:gd name="connsiteX5" fmla="*/ 468230 w 764259"/>
              <a:gd name="connsiteY5" fmla="*/ 473647 h 592059"/>
              <a:gd name="connsiteX6" fmla="*/ 0 w 764259"/>
              <a:gd name="connsiteY6" fmla="*/ 473647 h 592059"/>
              <a:gd name="connsiteX7" fmla="*/ 0 w 764259"/>
              <a:gd name="connsiteY7" fmla="*/ 118412 h 592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4259" h="592059">
                <a:moveTo>
                  <a:pt x="0" y="118412"/>
                </a:moveTo>
                <a:lnTo>
                  <a:pt x="468230" y="118412"/>
                </a:lnTo>
                <a:lnTo>
                  <a:pt x="468230" y="0"/>
                </a:lnTo>
                <a:lnTo>
                  <a:pt x="764259" y="296030"/>
                </a:lnTo>
                <a:lnTo>
                  <a:pt x="468230" y="592059"/>
                </a:lnTo>
                <a:lnTo>
                  <a:pt x="468230" y="473647"/>
                </a:lnTo>
                <a:lnTo>
                  <a:pt x="0" y="473647"/>
                </a:lnTo>
                <a:lnTo>
                  <a:pt x="0" y="118412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18412" rIns="177618" bIns="118412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EB25028-7C27-4B62-8D6F-89BE62F1A6C6}"/>
              </a:ext>
            </a:extLst>
          </p:cNvPr>
          <p:cNvSpPr/>
          <p:nvPr/>
        </p:nvSpPr>
        <p:spPr>
          <a:xfrm>
            <a:off x="1938592" y="2185143"/>
            <a:ext cx="862069" cy="1214415"/>
          </a:xfrm>
          <a:custGeom>
            <a:avLst/>
            <a:gdLst>
              <a:gd name="connsiteX0" fmla="*/ 0 w 764259"/>
              <a:gd name="connsiteY0" fmla="*/ 118412 h 592059"/>
              <a:gd name="connsiteX1" fmla="*/ 468230 w 764259"/>
              <a:gd name="connsiteY1" fmla="*/ 118412 h 592059"/>
              <a:gd name="connsiteX2" fmla="*/ 468230 w 764259"/>
              <a:gd name="connsiteY2" fmla="*/ 0 h 592059"/>
              <a:gd name="connsiteX3" fmla="*/ 764259 w 764259"/>
              <a:gd name="connsiteY3" fmla="*/ 296030 h 592059"/>
              <a:gd name="connsiteX4" fmla="*/ 468230 w 764259"/>
              <a:gd name="connsiteY4" fmla="*/ 592059 h 592059"/>
              <a:gd name="connsiteX5" fmla="*/ 468230 w 764259"/>
              <a:gd name="connsiteY5" fmla="*/ 473647 h 592059"/>
              <a:gd name="connsiteX6" fmla="*/ 0 w 764259"/>
              <a:gd name="connsiteY6" fmla="*/ 473647 h 592059"/>
              <a:gd name="connsiteX7" fmla="*/ 0 w 764259"/>
              <a:gd name="connsiteY7" fmla="*/ 118412 h 592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4259" h="592059">
                <a:moveTo>
                  <a:pt x="0" y="118412"/>
                </a:moveTo>
                <a:lnTo>
                  <a:pt x="468230" y="118412"/>
                </a:lnTo>
                <a:lnTo>
                  <a:pt x="468230" y="0"/>
                </a:lnTo>
                <a:lnTo>
                  <a:pt x="764259" y="296030"/>
                </a:lnTo>
                <a:lnTo>
                  <a:pt x="468230" y="592059"/>
                </a:lnTo>
                <a:lnTo>
                  <a:pt x="468230" y="473647"/>
                </a:lnTo>
                <a:lnTo>
                  <a:pt x="0" y="473647"/>
                </a:lnTo>
                <a:lnTo>
                  <a:pt x="0" y="118412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18412" rIns="177618" bIns="118412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E62E9-7B6B-B354-2A8E-1510AC7D2017}"/>
              </a:ext>
            </a:extLst>
          </p:cNvPr>
          <p:cNvSpPr txBox="1"/>
          <p:nvPr/>
        </p:nvSpPr>
        <p:spPr>
          <a:xfrm>
            <a:off x="703655" y="4127498"/>
            <a:ext cx="126047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Early 2022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0F3025-75E5-87CC-E5AD-EE7383187313}"/>
              </a:ext>
            </a:extLst>
          </p:cNvPr>
          <p:cNvSpPr txBox="1"/>
          <p:nvPr/>
        </p:nvSpPr>
        <p:spPr>
          <a:xfrm>
            <a:off x="2884713" y="4127498"/>
            <a:ext cx="194990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Summer 2022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E1E82-2B93-6F3E-055A-0E5BE3C1D4E1}"/>
              </a:ext>
            </a:extLst>
          </p:cNvPr>
          <p:cNvSpPr txBox="1"/>
          <p:nvPr/>
        </p:nvSpPr>
        <p:spPr>
          <a:xfrm>
            <a:off x="5261426" y="4163783"/>
            <a:ext cx="118790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 2022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D02D7D-88F5-7FC7-61E6-DEC90FCF67A6}"/>
              </a:ext>
            </a:extLst>
          </p:cNvPr>
          <p:cNvSpPr txBox="1"/>
          <p:nvPr/>
        </p:nvSpPr>
        <p:spPr>
          <a:xfrm>
            <a:off x="7425927" y="4705236"/>
            <a:ext cx="223111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Winter 2022-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Summer 2023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72610B-5ADE-F921-20D7-9ABE783DDA86}"/>
              </a:ext>
            </a:extLst>
          </p:cNvPr>
          <p:cNvSpPr txBox="1"/>
          <p:nvPr/>
        </p:nvSpPr>
        <p:spPr>
          <a:xfrm>
            <a:off x="9744758" y="4004387"/>
            <a:ext cx="201340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 2023-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Summer 2024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1281821-E8BA-4B14-B8F0-38A49E999F12}"/>
              </a:ext>
            </a:extLst>
          </p:cNvPr>
          <p:cNvSpPr/>
          <p:nvPr/>
        </p:nvSpPr>
        <p:spPr>
          <a:xfrm>
            <a:off x="5370746" y="1426345"/>
            <a:ext cx="484632" cy="36821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0C2127-C886-4259-8995-21148568D046}"/>
              </a:ext>
            </a:extLst>
          </p:cNvPr>
          <p:cNvSpPr txBox="1"/>
          <p:nvPr/>
        </p:nvSpPr>
        <p:spPr>
          <a:xfrm>
            <a:off x="5900198" y="1388424"/>
            <a:ext cx="13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655721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F909-2F3D-4049-9A66-B921234A5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people get involved?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21E10-0009-435A-81C4-8CFFC39EF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Learn more by visiting </a:t>
            </a:r>
            <a:r>
              <a:rPr lang="en-US" sz="2400" dirty="0">
                <a:hlinkClick r:id="rId2"/>
              </a:rPr>
              <a:t>www.kirklandwa.gov/k2044</a:t>
            </a:r>
            <a:r>
              <a:rPr lang="en-US" sz="2400" dirty="0"/>
              <a:t> and sign up for email alerts</a:t>
            </a:r>
          </a:p>
          <a:p>
            <a:r>
              <a:rPr lang="en-US" sz="2400" dirty="0"/>
              <a:t>Send us your thoughts by emailing </a:t>
            </a:r>
            <a:r>
              <a:rPr lang="en-US" sz="2400" dirty="0">
                <a:hlinkClick r:id="rId3"/>
              </a:rPr>
              <a:t>2044ComprehensivePlan@Kirklandwa.gov</a:t>
            </a:r>
            <a:endParaRPr lang="en-US" sz="2400" dirty="0"/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Share Your Feedback by Taking </a:t>
            </a:r>
            <a:r>
              <a:rPr lang="en-US" sz="24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Short Survey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Click this link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K2044 Community Visioning Survey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Attend Virtual Visioning Event - January 11th, 2023 from 6:00 pm to 7:30 pm PST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Upcoming tabling events: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Urban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Frostival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Winter Market- December 17, Kirkland Urban</a:t>
            </a:r>
            <a:endParaRPr lang="en-US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92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5E263C-FB7E-4A3E-AD04-5140CD3D1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65ED8C-90F7-4EB0-ACCB-64AEF411E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530B9-28C9-4328-86D9-9D0D1AA3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DISCUSSION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04E3BF-88F7-4D19-BEC9-8486966EA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F3B9C4C9-2AF2-F389-393D-0E4B79FF0E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1599604"/>
              </p:ext>
            </p:extLst>
          </p:nvPr>
        </p:nvGraphicFramePr>
        <p:xfrm>
          <a:off x="4272630" y="639763"/>
          <a:ext cx="766269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0175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2D52C-77ED-46DD-869F-D033B9E4F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Housing Element Requirements (HB 1220)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0EBC9-C879-4A46-A78F-E11CF92C7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Calibri"/>
              </a:rPr>
              <a:t> Plan and accommodate housing affordable for all income levels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Calibri"/>
              </a:rPr>
              <a:t> Analyze demographic, racial, housing data and evidence of potential displacement in Kirkland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Calibri"/>
              </a:rPr>
              <a:t> Identify areas at higher risk of displacement from market forces that occur with changes to zoning development regulations and capital investments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Calibri"/>
              </a:rPr>
              <a:t> Implement data-informed and community vetted policy solutions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Calibri"/>
              </a:rPr>
              <a:t> Identify policies, regulations that could result in racially disparate impacts, displacement, and exclusion in housing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Calibri"/>
              </a:rPr>
              <a:t> Identify and implement policies and regulations to address and undo those impacts above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Calibri"/>
              </a:rPr>
              <a:t> Establish anti-displacement policies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Calibri"/>
              </a:rPr>
              <a:t>Resource presentation: </a:t>
            </a:r>
            <a:r>
              <a:rPr lang="en-US" i="1" dirty="0">
                <a:ea typeface="+mn-lt"/>
                <a:cs typeface="Calibri"/>
                <a:hlinkClick r:id="rId2"/>
              </a:rPr>
              <a:t>Updating GMA Housing Elements- WA Department of Commerce</a:t>
            </a:r>
            <a:endParaRPr lang="en-US" i="1" dirty="0">
              <a:ea typeface="+mn-lt"/>
              <a:cs typeface="Calibri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229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5E263C-FB7E-4A3E-AD04-5140CD3D1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65ED8C-90F7-4EB0-ACCB-64AEF411E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530B9-28C9-4328-86D9-9D0D1AA3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KEY THEMES FOR KIRKLAND 2044 UPDATE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04E3BF-88F7-4D19-BEC9-8486966EA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F3B9C4C9-2AF2-F389-393D-0E4B79FF0E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9669302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7325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06E9B68-0BC6-4269-93EA-F99873D6D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317E250-9F32-4E3C-9DCD-DAD1D760B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8BBF8A-9A44-4296-AFC9-E0DFC5DD2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037A91-DF26-483E-9194-17B06E450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0B955AC-DC53-C071-C35B-DF9C60FD6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1060779"/>
            <a:ext cx="3328416" cy="219675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922D357-9748-4CB7-835C-5126C61FF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8534" y="321732"/>
            <a:ext cx="3088456" cy="2108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FA1AD7-F253-4EEF-82D4-B68C2805D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6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D72C32-AE4E-4518-ACD5-077BF8551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BAE6D23-DC41-6A2E-F7ED-48F2A15AC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196" y="2780204"/>
            <a:ext cx="2692884" cy="348386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DF32E11-A9DA-FC53-187D-4342FBEC0DEC}"/>
              </a:ext>
            </a:extLst>
          </p:cNvPr>
          <p:cNvSpPr txBox="1">
            <a:spLocks/>
          </p:cNvSpPr>
          <p:nvPr/>
        </p:nvSpPr>
        <p:spPr>
          <a:xfrm>
            <a:off x="492370" y="605896"/>
            <a:ext cx="3084844" cy="5646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FF"/>
                </a:solidFill>
              </a:rPr>
              <a:t>KIRKLAND 2044 COMMUNITY ENGAGEMENT PLAN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7C4DC66-6422-4A12-9D7F-BC286948A8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7"/>
          <a:stretch/>
        </p:blipFill>
        <p:spPr>
          <a:xfrm>
            <a:off x="8869408" y="373472"/>
            <a:ext cx="2930202" cy="1995203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1789638-2E7A-461A-9E2F-B0F3164049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" b="1932"/>
          <a:stretch/>
        </p:blipFill>
        <p:spPr>
          <a:xfrm>
            <a:off x="5109515" y="4228846"/>
            <a:ext cx="3379877" cy="215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06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B86E23-15A4-4886-BFFF-F8E74FB49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879" y="569610"/>
            <a:ext cx="7713901" cy="5646208"/>
          </a:xfrm>
        </p:spPr>
        <p:txBody>
          <a:bodyPr vert="horz" lIns="0" tIns="45720" rIns="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ea typeface="+mn-lt"/>
                <a:cs typeface="Calibri"/>
              </a:rPr>
              <a:t>GOALS OF ENGAGEMENT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dirty="0">
                <a:ea typeface="+mn-lt"/>
                <a:cs typeface="Calibri"/>
              </a:rPr>
              <a:t> Increase involvement from priority populations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dirty="0">
                <a:ea typeface="+mn-lt"/>
                <a:cs typeface="Calibri"/>
              </a:rPr>
              <a:t> Reach stakeholders who want to live in Kirkland but can’t</a:t>
            </a:r>
            <a:endParaRPr lang="en-US" dirty="0">
              <a:cs typeface="Calibri"/>
            </a:endParaRPr>
          </a:p>
          <a:p>
            <a:pPr>
              <a:buFont typeface="Calibri" panose="020F0502020204030204" pitchFamily="34" charset="0"/>
              <a:buChar char="•"/>
            </a:pPr>
            <a:r>
              <a:rPr lang="en-US" dirty="0">
                <a:ea typeface="+mn-lt"/>
                <a:cs typeface="Calibri"/>
              </a:rPr>
              <a:t> Involvement is meaningful and resonant with participant's values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dirty="0">
                <a:ea typeface="+mn-lt"/>
                <a:cs typeface="Calibri"/>
              </a:rPr>
              <a:t> People feel heard and understand how their input will be used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dirty="0">
                <a:ea typeface="+mn-lt"/>
                <a:cs typeface="Calibri"/>
              </a:rPr>
              <a:t> Community understands the role of local government in their lives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dirty="0">
                <a:ea typeface="+mn-lt"/>
                <a:cs typeface="Calibri"/>
              </a:rPr>
              <a:t> People want to participate in future planning activities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dirty="0">
                <a:ea typeface="+mn-lt"/>
                <a:cs typeface="Calibri"/>
              </a:rPr>
              <a:t> Build relationships, trust, respect between the City &amp; priority populations 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dirty="0">
                <a:ea typeface="+mn-lt"/>
                <a:cs typeface="Calibri"/>
              </a:rPr>
              <a:t> Create a future Kirkland that is stronger, more vibrant, and more inclusive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084143-E5CC-0665-2BB2-6D128C92B6B5}"/>
              </a:ext>
            </a:extLst>
          </p:cNvPr>
          <p:cNvSpPr txBox="1">
            <a:spLocks/>
          </p:cNvSpPr>
          <p:nvPr/>
        </p:nvSpPr>
        <p:spPr>
          <a:xfrm>
            <a:off x="492370" y="605896"/>
            <a:ext cx="3084844" cy="5646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FF"/>
                </a:solidFill>
              </a:rPr>
              <a:t>KIRKLAND 2044 COMMUNITY ENGAGEMENT PLAN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22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B86E23-15A4-4886-BFFF-F8E74FB49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879" y="569610"/>
            <a:ext cx="7713901" cy="5646208"/>
          </a:xfrm>
        </p:spPr>
        <p:txBody>
          <a:bodyPr vert="horz" lIns="0" tIns="45720" rIns="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ea typeface="+mn-lt"/>
                <a:cs typeface="Calibri"/>
              </a:rPr>
              <a:t>PRIORITY POPULATIONS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Calibri"/>
              </a:rPr>
              <a:t> Black, Indigenous, and People of Color (BIPOC)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Calibri"/>
              </a:rPr>
              <a:t> People who identify as lesbian, gay, bisexual, transgender, queer, intersex, asexual plus (LGBTQIA+)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Calibri"/>
              </a:rPr>
              <a:t> Seniors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Calibri"/>
              </a:rPr>
              <a:t> Low-income households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Calibri"/>
              </a:rPr>
              <a:t> People experiencing homelessness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Calibri"/>
              </a:rPr>
              <a:t> Youth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Calibri"/>
              </a:rPr>
              <a:t> Renters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Calibri"/>
              </a:rPr>
              <a:t> People with disabilities or accessibility challenges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Calibri"/>
              </a:rPr>
              <a:t> Immigrant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communities and people facing language barriers</a:t>
            </a:r>
            <a:endParaRPr lang="en-US" sz="2000" dirty="0">
              <a:ea typeface="+mn-lt"/>
              <a:cs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084143-E5CC-0665-2BB2-6D128C92B6B5}"/>
              </a:ext>
            </a:extLst>
          </p:cNvPr>
          <p:cNvSpPr txBox="1">
            <a:spLocks/>
          </p:cNvSpPr>
          <p:nvPr/>
        </p:nvSpPr>
        <p:spPr>
          <a:xfrm>
            <a:off x="492370" y="605896"/>
            <a:ext cx="3084844" cy="5646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FF"/>
                </a:solidFill>
              </a:rPr>
              <a:t>KIRKLAND 2044 COMMUNITY ENGAGEMENT PLAN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10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E9CFB3F5-C32F-BEF5-6973-0BAF3A0D12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10" r="20874" b="2"/>
          <a:stretch/>
        </p:blipFill>
        <p:spPr>
          <a:xfrm>
            <a:off x="20" y="10"/>
            <a:ext cx="4578952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AAB5859-0C3B-4536-9743-0CAF111ED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3F628E-DFE6-8DCD-3B40-7870463C3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3741" y="434024"/>
            <a:ext cx="7316447" cy="166650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ENGAGMENT STRATEGIES + ACTIVITIES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A51F47-81C5-43A3-98C0-DB7B15721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7DBC6-F830-4EB7-8971-368CCEE2F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206" y="2236304"/>
            <a:ext cx="6339840" cy="3652667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Tx/>
              <a:buChar char="-"/>
            </a:pPr>
            <a:r>
              <a:rPr lang="en-US" sz="2400" dirty="0">
                <a:solidFill>
                  <a:srgbClr val="FFFFFF"/>
                </a:solidFill>
                <a:ea typeface="+mn-lt"/>
                <a:cs typeface="Calibri"/>
              </a:rPr>
              <a:t> Community conversations with priority populations, community organizations, neighborhoods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rgbClr val="FFFFFF"/>
                </a:solidFill>
                <a:ea typeface="+mn-lt"/>
                <a:cs typeface="Calibri"/>
              </a:rPr>
              <a:t> Attend events and pop-up tabling opportunities to “meet people where they are”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rgbClr val="FFFFFF"/>
                </a:solidFill>
                <a:ea typeface="+mn-lt"/>
                <a:cs typeface="Calibri"/>
              </a:rPr>
              <a:t> Establish focus groups for each Element topic area, lift up underrepresented voices, compensate them for their time and expertise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rgbClr val="FFFFFF"/>
                </a:solidFill>
                <a:ea typeface="+mn-lt"/>
                <a:cs typeface="Calibri"/>
              </a:rPr>
              <a:t> Engage high school students through curricula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FFFF"/>
              </a:solidFill>
              <a:ea typeface="+mn-lt"/>
              <a:cs typeface="Calibri"/>
            </a:endParaRPr>
          </a:p>
        </p:txBody>
      </p:sp>
      <p:pic>
        <p:nvPicPr>
          <p:cNvPr id="4" name="Picture 3" descr="A person and person holding a sign&#10;&#10;Description automatically generated">
            <a:extLst>
              <a:ext uri="{FF2B5EF4-FFF2-40B4-BE49-F238E27FC236}">
                <a16:creationId xmlns:a16="http://schemas.microsoft.com/office/drawing/2014/main" id="{C7D7F622-809C-4E5E-A906-B00E61FB7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43162" cy="2137853"/>
          </a:xfrm>
          <a:prstGeom prst="rect">
            <a:avLst/>
          </a:prstGeom>
        </p:spPr>
      </p:pic>
      <p:pic>
        <p:nvPicPr>
          <p:cNvPr id="12" name="Picture 11" descr="A couple of wome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479B1B60-8798-43AF-BE5C-1341170A2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881" y="-20469"/>
            <a:ext cx="2754845" cy="2061351"/>
          </a:xfrm>
          <a:prstGeom prst="rect">
            <a:avLst/>
          </a:prstGeom>
        </p:spPr>
      </p:pic>
      <p:pic>
        <p:nvPicPr>
          <p:cNvPr id="10" name="Picture 9" descr="A group of people wearing santa hats and holding a sign&#10;&#10;Description automatically generated with medium confidence">
            <a:extLst>
              <a:ext uri="{FF2B5EF4-FFF2-40B4-BE49-F238E27FC236}">
                <a16:creationId xmlns:a16="http://schemas.microsoft.com/office/drawing/2014/main" id="{8F4445E9-97B7-4367-B033-4F11019824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3"/>
          <a:stretch/>
        </p:blipFill>
        <p:spPr>
          <a:xfrm>
            <a:off x="1475059" y="1992397"/>
            <a:ext cx="3100667" cy="2372688"/>
          </a:xfrm>
          <a:prstGeom prst="rect">
            <a:avLst/>
          </a:prstGeom>
        </p:spPr>
      </p:pic>
      <p:pic>
        <p:nvPicPr>
          <p:cNvPr id="14" name="Picture 1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0D4963FB-9EE4-4ACA-9C91-1441A7C7BA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r="5835"/>
          <a:stretch/>
        </p:blipFill>
        <p:spPr>
          <a:xfrm>
            <a:off x="-3245" y="4365095"/>
            <a:ext cx="4578972" cy="2492895"/>
          </a:xfrm>
          <a:prstGeom prst="rect">
            <a:avLst/>
          </a:prstGeom>
        </p:spPr>
      </p:pic>
      <p:pic>
        <p:nvPicPr>
          <p:cNvPr id="16" name="Picture 15" descr="A person holding a sign with a child in the background&#10;&#10;Description automatically generated with low confidence">
            <a:extLst>
              <a:ext uri="{FF2B5EF4-FFF2-40B4-BE49-F238E27FC236}">
                <a16:creationId xmlns:a16="http://schemas.microsoft.com/office/drawing/2014/main" id="{A1D47B74-45C0-4ACC-BE85-0688E9D58B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/>
          <a:stretch/>
        </p:blipFill>
        <p:spPr>
          <a:xfrm>
            <a:off x="-3245" y="2035955"/>
            <a:ext cx="1543201" cy="233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02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9F1BCB5-51EC-453E-A3AC-83BA253C1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70787936-D793-1DCB-89A8-B13C9AAD8D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134" b="142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D2FB655-8D4C-47B7-B361-685D8F954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40FD11-793E-4A29-8EA9-FCD4BDC51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7DBC6-F830-4EB7-8971-368CCEE2F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206" y="2240280"/>
            <a:ext cx="6339840" cy="4100885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Tx/>
              <a:buChar char="-"/>
            </a:pPr>
            <a:r>
              <a:rPr lang="en-US" sz="2400" dirty="0">
                <a:solidFill>
                  <a:srgbClr val="FFFFFF"/>
                </a:solidFill>
                <a:ea typeface="+mn-lt"/>
                <a:cs typeface="Calibri"/>
              </a:rPr>
              <a:t> Key messaging: avoid planner speak; find out what’s important for people’s everyday lives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rgbClr val="FFFFFF"/>
                </a:solidFill>
                <a:ea typeface="+mn-lt"/>
                <a:cs typeface="Calibri"/>
              </a:rPr>
              <a:t> Media, social media, email announcements to be coordinated with communications staff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rgbClr val="FFFFFF"/>
                </a:solidFill>
                <a:ea typeface="+mn-lt"/>
                <a:cs typeface="Calibri"/>
              </a:rPr>
              <a:t> Surveys and quick snap polls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rgbClr val="FFFFFF"/>
                </a:solidFill>
                <a:ea typeface="+mn-lt"/>
                <a:cs typeface="Calibri"/>
              </a:rPr>
              <a:t> Outreach materials like handouts and </a:t>
            </a:r>
            <a:r>
              <a:rPr lang="en-US" sz="2400" dirty="0" err="1">
                <a:solidFill>
                  <a:srgbClr val="FFFFFF"/>
                </a:solidFill>
                <a:ea typeface="+mn-lt"/>
                <a:cs typeface="Calibri"/>
              </a:rPr>
              <a:t>StoryMaps</a:t>
            </a:r>
            <a:endParaRPr lang="en-US" sz="2400" dirty="0">
              <a:solidFill>
                <a:srgbClr val="FFFFFF"/>
              </a:solidFill>
              <a:ea typeface="+mn-lt"/>
              <a:cs typeface="Calibri"/>
            </a:endParaRPr>
          </a:p>
          <a:p>
            <a:pPr>
              <a:buFontTx/>
              <a:buChar char="-"/>
            </a:pPr>
            <a:r>
              <a:rPr lang="en-US" sz="2400" dirty="0">
                <a:solidFill>
                  <a:srgbClr val="FFFFFF"/>
                </a:solidFill>
                <a:ea typeface="+mn-lt"/>
                <a:cs typeface="Calibri"/>
              </a:rPr>
              <a:t> Videos at various phases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rgbClr val="FFFFFF"/>
                </a:solidFill>
                <a:ea typeface="+mn-lt"/>
                <a:cs typeface="Calibri"/>
              </a:rPr>
              <a:t> “Close the loop” after each phase </a:t>
            </a:r>
            <a:r>
              <a:rPr lang="en-US" sz="2400">
                <a:solidFill>
                  <a:srgbClr val="FFFFFF"/>
                </a:solidFill>
                <a:ea typeface="+mn-lt"/>
                <a:cs typeface="Calibri"/>
              </a:rPr>
              <a:t>to reflect </a:t>
            </a:r>
            <a:r>
              <a:rPr lang="en-US" sz="2400" dirty="0">
                <a:solidFill>
                  <a:srgbClr val="FFFFFF"/>
                </a:solidFill>
                <a:ea typeface="+mn-lt"/>
                <a:cs typeface="Calibri"/>
              </a:rPr>
              <a:t>back what was heard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D98AAF6-69C0-C7EC-6460-0A57DF7815CD}"/>
              </a:ext>
            </a:extLst>
          </p:cNvPr>
          <p:cNvSpPr txBox="1">
            <a:spLocks/>
          </p:cNvSpPr>
          <p:nvPr/>
        </p:nvSpPr>
        <p:spPr>
          <a:xfrm>
            <a:off x="4703741" y="434024"/>
            <a:ext cx="7316447" cy="16665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FFFFFF"/>
                </a:solidFill>
              </a:rPr>
              <a:t>ENGAGMENT STRATEGIES + ACTIVITIES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1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29E0EA8-BBE5-4B1B-B03E-F6E257B5A9E0}"/>
              </a:ext>
            </a:extLst>
          </p:cNvPr>
          <p:cNvSpPr/>
          <p:nvPr/>
        </p:nvSpPr>
        <p:spPr>
          <a:xfrm>
            <a:off x="358140" y="2910376"/>
            <a:ext cx="11833860" cy="2051533"/>
          </a:xfrm>
          <a:custGeom>
            <a:avLst/>
            <a:gdLst>
              <a:gd name="connsiteX0" fmla="*/ 0 w 11079480"/>
              <a:gd name="connsiteY0" fmla="*/ 1235701 h 1235701"/>
              <a:gd name="connsiteX1" fmla="*/ 213360 w 11079480"/>
              <a:gd name="connsiteY1" fmla="*/ 869941 h 1235701"/>
              <a:gd name="connsiteX2" fmla="*/ 441960 w 11079480"/>
              <a:gd name="connsiteY2" fmla="*/ 793741 h 1235701"/>
              <a:gd name="connsiteX3" fmla="*/ 792480 w 11079480"/>
              <a:gd name="connsiteY3" fmla="*/ 671821 h 1235701"/>
              <a:gd name="connsiteX4" fmla="*/ 1280160 w 11079480"/>
              <a:gd name="connsiteY4" fmla="*/ 473701 h 1235701"/>
              <a:gd name="connsiteX5" fmla="*/ 1554480 w 11079480"/>
              <a:gd name="connsiteY5" fmla="*/ 915661 h 1235701"/>
              <a:gd name="connsiteX6" fmla="*/ 1889760 w 11079480"/>
              <a:gd name="connsiteY6" fmla="*/ 1068061 h 1235701"/>
              <a:gd name="connsiteX7" fmla="*/ 2179320 w 11079480"/>
              <a:gd name="connsiteY7" fmla="*/ 1022341 h 1235701"/>
              <a:gd name="connsiteX8" fmla="*/ 2423160 w 11079480"/>
              <a:gd name="connsiteY8" fmla="*/ 763261 h 1235701"/>
              <a:gd name="connsiteX9" fmla="*/ 2804160 w 11079480"/>
              <a:gd name="connsiteY9" fmla="*/ 1261 h 1235701"/>
              <a:gd name="connsiteX10" fmla="*/ 3505200 w 11079480"/>
              <a:gd name="connsiteY10" fmla="*/ 961381 h 1235701"/>
              <a:gd name="connsiteX11" fmla="*/ 4175760 w 11079480"/>
              <a:gd name="connsiteY11" fmla="*/ 123181 h 1235701"/>
              <a:gd name="connsiteX12" fmla="*/ 4815840 w 11079480"/>
              <a:gd name="connsiteY12" fmla="*/ 854701 h 1235701"/>
              <a:gd name="connsiteX13" fmla="*/ 5608320 w 11079480"/>
              <a:gd name="connsiteY13" fmla="*/ 31741 h 1235701"/>
              <a:gd name="connsiteX14" fmla="*/ 6248400 w 11079480"/>
              <a:gd name="connsiteY14" fmla="*/ 915661 h 1235701"/>
              <a:gd name="connsiteX15" fmla="*/ 6903720 w 11079480"/>
              <a:gd name="connsiteY15" fmla="*/ 77461 h 1235701"/>
              <a:gd name="connsiteX16" fmla="*/ 7726680 w 11079480"/>
              <a:gd name="connsiteY16" fmla="*/ 930901 h 1235701"/>
              <a:gd name="connsiteX17" fmla="*/ 8595360 w 11079480"/>
              <a:gd name="connsiteY17" fmla="*/ 31741 h 1235701"/>
              <a:gd name="connsiteX18" fmla="*/ 9174480 w 11079480"/>
              <a:gd name="connsiteY18" fmla="*/ 702301 h 1235701"/>
              <a:gd name="connsiteX19" fmla="*/ 9921240 w 11079480"/>
              <a:gd name="connsiteY19" fmla="*/ 991861 h 1235701"/>
              <a:gd name="connsiteX20" fmla="*/ 11079480 w 11079480"/>
              <a:gd name="connsiteY20" fmla="*/ 1007101 h 1235701"/>
              <a:gd name="connsiteX0" fmla="*/ 0 w 11079480"/>
              <a:gd name="connsiteY0" fmla="*/ 1235701 h 1235701"/>
              <a:gd name="connsiteX1" fmla="*/ 289560 w 11079480"/>
              <a:gd name="connsiteY1" fmla="*/ 1007101 h 1235701"/>
              <a:gd name="connsiteX2" fmla="*/ 441960 w 11079480"/>
              <a:gd name="connsiteY2" fmla="*/ 793741 h 1235701"/>
              <a:gd name="connsiteX3" fmla="*/ 792480 w 11079480"/>
              <a:gd name="connsiteY3" fmla="*/ 671821 h 1235701"/>
              <a:gd name="connsiteX4" fmla="*/ 1280160 w 11079480"/>
              <a:gd name="connsiteY4" fmla="*/ 473701 h 1235701"/>
              <a:gd name="connsiteX5" fmla="*/ 1554480 w 11079480"/>
              <a:gd name="connsiteY5" fmla="*/ 915661 h 1235701"/>
              <a:gd name="connsiteX6" fmla="*/ 1889760 w 11079480"/>
              <a:gd name="connsiteY6" fmla="*/ 1068061 h 1235701"/>
              <a:gd name="connsiteX7" fmla="*/ 2179320 w 11079480"/>
              <a:gd name="connsiteY7" fmla="*/ 1022341 h 1235701"/>
              <a:gd name="connsiteX8" fmla="*/ 2423160 w 11079480"/>
              <a:gd name="connsiteY8" fmla="*/ 763261 h 1235701"/>
              <a:gd name="connsiteX9" fmla="*/ 2804160 w 11079480"/>
              <a:gd name="connsiteY9" fmla="*/ 1261 h 1235701"/>
              <a:gd name="connsiteX10" fmla="*/ 3505200 w 11079480"/>
              <a:gd name="connsiteY10" fmla="*/ 961381 h 1235701"/>
              <a:gd name="connsiteX11" fmla="*/ 4175760 w 11079480"/>
              <a:gd name="connsiteY11" fmla="*/ 123181 h 1235701"/>
              <a:gd name="connsiteX12" fmla="*/ 4815840 w 11079480"/>
              <a:gd name="connsiteY12" fmla="*/ 854701 h 1235701"/>
              <a:gd name="connsiteX13" fmla="*/ 5608320 w 11079480"/>
              <a:gd name="connsiteY13" fmla="*/ 31741 h 1235701"/>
              <a:gd name="connsiteX14" fmla="*/ 6248400 w 11079480"/>
              <a:gd name="connsiteY14" fmla="*/ 915661 h 1235701"/>
              <a:gd name="connsiteX15" fmla="*/ 6903720 w 11079480"/>
              <a:gd name="connsiteY15" fmla="*/ 77461 h 1235701"/>
              <a:gd name="connsiteX16" fmla="*/ 7726680 w 11079480"/>
              <a:gd name="connsiteY16" fmla="*/ 930901 h 1235701"/>
              <a:gd name="connsiteX17" fmla="*/ 8595360 w 11079480"/>
              <a:gd name="connsiteY17" fmla="*/ 31741 h 1235701"/>
              <a:gd name="connsiteX18" fmla="*/ 9174480 w 11079480"/>
              <a:gd name="connsiteY18" fmla="*/ 702301 h 1235701"/>
              <a:gd name="connsiteX19" fmla="*/ 9921240 w 11079480"/>
              <a:gd name="connsiteY19" fmla="*/ 991861 h 1235701"/>
              <a:gd name="connsiteX20" fmla="*/ 11079480 w 11079480"/>
              <a:gd name="connsiteY20" fmla="*/ 1007101 h 1235701"/>
              <a:gd name="connsiteX0" fmla="*/ 0 w 11079480"/>
              <a:gd name="connsiteY0" fmla="*/ 1235701 h 1235701"/>
              <a:gd name="connsiteX1" fmla="*/ 289560 w 11079480"/>
              <a:gd name="connsiteY1" fmla="*/ 1007101 h 1235701"/>
              <a:gd name="connsiteX2" fmla="*/ 502920 w 11079480"/>
              <a:gd name="connsiteY2" fmla="*/ 854701 h 1235701"/>
              <a:gd name="connsiteX3" fmla="*/ 792480 w 11079480"/>
              <a:gd name="connsiteY3" fmla="*/ 671821 h 1235701"/>
              <a:gd name="connsiteX4" fmla="*/ 1280160 w 11079480"/>
              <a:gd name="connsiteY4" fmla="*/ 473701 h 1235701"/>
              <a:gd name="connsiteX5" fmla="*/ 1554480 w 11079480"/>
              <a:gd name="connsiteY5" fmla="*/ 915661 h 1235701"/>
              <a:gd name="connsiteX6" fmla="*/ 1889760 w 11079480"/>
              <a:gd name="connsiteY6" fmla="*/ 1068061 h 1235701"/>
              <a:gd name="connsiteX7" fmla="*/ 2179320 w 11079480"/>
              <a:gd name="connsiteY7" fmla="*/ 1022341 h 1235701"/>
              <a:gd name="connsiteX8" fmla="*/ 2423160 w 11079480"/>
              <a:gd name="connsiteY8" fmla="*/ 763261 h 1235701"/>
              <a:gd name="connsiteX9" fmla="*/ 2804160 w 11079480"/>
              <a:gd name="connsiteY9" fmla="*/ 1261 h 1235701"/>
              <a:gd name="connsiteX10" fmla="*/ 3505200 w 11079480"/>
              <a:gd name="connsiteY10" fmla="*/ 961381 h 1235701"/>
              <a:gd name="connsiteX11" fmla="*/ 4175760 w 11079480"/>
              <a:gd name="connsiteY11" fmla="*/ 123181 h 1235701"/>
              <a:gd name="connsiteX12" fmla="*/ 4815840 w 11079480"/>
              <a:gd name="connsiteY12" fmla="*/ 854701 h 1235701"/>
              <a:gd name="connsiteX13" fmla="*/ 5608320 w 11079480"/>
              <a:gd name="connsiteY13" fmla="*/ 31741 h 1235701"/>
              <a:gd name="connsiteX14" fmla="*/ 6248400 w 11079480"/>
              <a:gd name="connsiteY14" fmla="*/ 915661 h 1235701"/>
              <a:gd name="connsiteX15" fmla="*/ 6903720 w 11079480"/>
              <a:gd name="connsiteY15" fmla="*/ 77461 h 1235701"/>
              <a:gd name="connsiteX16" fmla="*/ 7726680 w 11079480"/>
              <a:gd name="connsiteY16" fmla="*/ 930901 h 1235701"/>
              <a:gd name="connsiteX17" fmla="*/ 8595360 w 11079480"/>
              <a:gd name="connsiteY17" fmla="*/ 31741 h 1235701"/>
              <a:gd name="connsiteX18" fmla="*/ 9174480 w 11079480"/>
              <a:gd name="connsiteY18" fmla="*/ 702301 h 1235701"/>
              <a:gd name="connsiteX19" fmla="*/ 9921240 w 11079480"/>
              <a:gd name="connsiteY19" fmla="*/ 991861 h 1235701"/>
              <a:gd name="connsiteX20" fmla="*/ 11079480 w 11079480"/>
              <a:gd name="connsiteY20" fmla="*/ 1007101 h 1235701"/>
              <a:gd name="connsiteX0" fmla="*/ 0 w 11079480"/>
              <a:gd name="connsiteY0" fmla="*/ 1235701 h 1235701"/>
              <a:gd name="connsiteX1" fmla="*/ 289560 w 11079480"/>
              <a:gd name="connsiteY1" fmla="*/ 1007101 h 1235701"/>
              <a:gd name="connsiteX2" fmla="*/ 502920 w 11079480"/>
              <a:gd name="connsiteY2" fmla="*/ 778501 h 1235701"/>
              <a:gd name="connsiteX3" fmla="*/ 792480 w 11079480"/>
              <a:gd name="connsiteY3" fmla="*/ 671821 h 1235701"/>
              <a:gd name="connsiteX4" fmla="*/ 1280160 w 11079480"/>
              <a:gd name="connsiteY4" fmla="*/ 473701 h 1235701"/>
              <a:gd name="connsiteX5" fmla="*/ 1554480 w 11079480"/>
              <a:gd name="connsiteY5" fmla="*/ 915661 h 1235701"/>
              <a:gd name="connsiteX6" fmla="*/ 1889760 w 11079480"/>
              <a:gd name="connsiteY6" fmla="*/ 1068061 h 1235701"/>
              <a:gd name="connsiteX7" fmla="*/ 2179320 w 11079480"/>
              <a:gd name="connsiteY7" fmla="*/ 1022341 h 1235701"/>
              <a:gd name="connsiteX8" fmla="*/ 2423160 w 11079480"/>
              <a:gd name="connsiteY8" fmla="*/ 763261 h 1235701"/>
              <a:gd name="connsiteX9" fmla="*/ 2804160 w 11079480"/>
              <a:gd name="connsiteY9" fmla="*/ 1261 h 1235701"/>
              <a:gd name="connsiteX10" fmla="*/ 3505200 w 11079480"/>
              <a:gd name="connsiteY10" fmla="*/ 961381 h 1235701"/>
              <a:gd name="connsiteX11" fmla="*/ 4175760 w 11079480"/>
              <a:gd name="connsiteY11" fmla="*/ 123181 h 1235701"/>
              <a:gd name="connsiteX12" fmla="*/ 4815840 w 11079480"/>
              <a:gd name="connsiteY12" fmla="*/ 854701 h 1235701"/>
              <a:gd name="connsiteX13" fmla="*/ 5608320 w 11079480"/>
              <a:gd name="connsiteY13" fmla="*/ 31741 h 1235701"/>
              <a:gd name="connsiteX14" fmla="*/ 6248400 w 11079480"/>
              <a:gd name="connsiteY14" fmla="*/ 915661 h 1235701"/>
              <a:gd name="connsiteX15" fmla="*/ 6903720 w 11079480"/>
              <a:gd name="connsiteY15" fmla="*/ 77461 h 1235701"/>
              <a:gd name="connsiteX16" fmla="*/ 7726680 w 11079480"/>
              <a:gd name="connsiteY16" fmla="*/ 930901 h 1235701"/>
              <a:gd name="connsiteX17" fmla="*/ 8595360 w 11079480"/>
              <a:gd name="connsiteY17" fmla="*/ 31741 h 1235701"/>
              <a:gd name="connsiteX18" fmla="*/ 9174480 w 11079480"/>
              <a:gd name="connsiteY18" fmla="*/ 702301 h 1235701"/>
              <a:gd name="connsiteX19" fmla="*/ 9921240 w 11079480"/>
              <a:gd name="connsiteY19" fmla="*/ 991861 h 1235701"/>
              <a:gd name="connsiteX20" fmla="*/ 11079480 w 11079480"/>
              <a:gd name="connsiteY20" fmla="*/ 1007101 h 1235701"/>
              <a:gd name="connsiteX0" fmla="*/ 0 w 11079480"/>
              <a:gd name="connsiteY0" fmla="*/ 1235701 h 1235701"/>
              <a:gd name="connsiteX1" fmla="*/ 289560 w 11079480"/>
              <a:gd name="connsiteY1" fmla="*/ 1007101 h 1235701"/>
              <a:gd name="connsiteX2" fmla="*/ 502920 w 11079480"/>
              <a:gd name="connsiteY2" fmla="*/ 778501 h 1235701"/>
              <a:gd name="connsiteX3" fmla="*/ 746760 w 11079480"/>
              <a:gd name="connsiteY3" fmla="*/ 595621 h 1235701"/>
              <a:gd name="connsiteX4" fmla="*/ 1280160 w 11079480"/>
              <a:gd name="connsiteY4" fmla="*/ 473701 h 1235701"/>
              <a:gd name="connsiteX5" fmla="*/ 1554480 w 11079480"/>
              <a:gd name="connsiteY5" fmla="*/ 915661 h 1235701"/>
              <a:gd name="connsiteX6" fmla="*/ 1889760 w 11079480"/>
              <a:gd name="connsiteY6" fmla="*/ 1068061 h 1235701"/>
              <a:gd name="connsiteX7" fmla="*/ 2179320 w 11079480"/>
              <a:gd name="connsiteY7" fmla="*/ 1022341 h 1235701"/>
              <a:gd name="connsiteX8" fmla="*/ 2423160 w 11079480"/>
              <a:gd name="connsiteY8" fmla="*/ 763261 h 1235701"/>
              <a:gd name="connsiteX9" fmla="*/ 2804160 w 11079480"/>
              <a:gd name="connsiteY9" fmla="*/ 1261 h 1235701"/>
              <a:gd name="connsiteX10" fmla="*/ 3505200 w 11079480"/>
              <a:gd name="connsiteY10" fmla="*/ 961381 h 1235701"/>
              <a:gd name="connsiteX11" fmla="*/ 4175760 w 11079480"/>
              <a:gd name="connsiteY11" fmla="*/ 123181 h 1235701"/>
              <a:gd name="connsiteX12" fmla="*/ 4815840 w 11079480"/>
              <a:gd name="connsiteY12" fmla="*/ 854701 h 1235701"/>
              <a:gd name="connsiteX13" fmla="*/ 5608320 w 11079480"/>
              <a:gd name="connsiteY13" fmla="*/ 31741 h 1235701"/>
              <a:gd name="connsiteX14" fmla="*/ 6248400 w 11079480"/>
              <a:gd name="connsiteY14" fmla="*/ 915661 h 1235701"/>
              <a:gd name="connsiteX15" fmla="*/ 6903720 w 11079480"/>
              <a:gd name="connsiteY15" fmla="*/ 77461 h 1235701"/>
              <a:gd name="connsiteX16" fmla="*/ 7726680 w 11079480"/>
              <a:gd name="connsiteY16" fmla="*/ 930901 h 1235701"/>
              <a:gd name="connsiteX17" fmla="*/ 8595360 w 11079480"/>
              <a:gd name="connsiteY17" fmla="*/ 31741 h 1235701"/>
              <a:gd name="connsiteX18" fmla="*/ 9174480 w 11079480"/>
              <a:gd name="connsiteY18" fmla="*/ 702301 h 1235701"/>
              <a:gd name="connsiteX19" fmla="*/ 9921240 w 11079480"/>
              <a:gd name="connsiteY19" fmla="*/ 991861 h 1235701"/>
              <a:gd name="connsiteX20" fmla="*/ 11079480 w 11079480"/>
              <a:gd name="connsiteY20" fmla="*/ 1007101 h 1235701"/>
              <a:gd name="connsiteX0" fmla="*/ 0 w 11079480"/>
              <a:gd name="connsiteY0" fmla="*/ 1235701 h 1235701"/>
              <a:gd name="connsiteX1" fmla="*/ 289560 w 11079480"/>
              <a:gd name="connsiteY1" fmla="*/ 1007101 h 1235701"/>
              <a:gd name="connsiteX2" fmla="*/ 502920 w 11079480"/>
              <a:gd name="connsiteY2" fmla="*/ 778501 h 1235701"/>
              <a:gd name="connsiteX3" fmla="*/ 746760 w 11079480"/>
              <a:gd name="connsiteY3" fmla="*/ 595621 h 1235701"/>
              <a:gd name="connsiteX4" fmla="*/ 982980 w 11079480"/>
              <a:gd name="connsiteY4" fmla="*/ 458461 h 1235701"/>
              <a:gd name="connsiteX5" fmla="*/ 1280160 w 11079480"/>
              <a:gd name="connsiteY5" fmla="*/ 473701 h 1235701"/>
              <a:gd name="connsiteX6" fmla="*/ 1554480 w 11079480"/>
              <a:gd name="connsiteY6" fmla="*/ 915661 h 1235701"/>
              <a:gd name="connsiteX7" fmla="*/ 1889760 w 11079480"/>
              <a:gd name="connsiteY7" fmla="*/ 1068061 h 1235701"/>
              <a:gd name="connsiteX8" fmla="*/ 2179320 w 11079480"/>
              <a:gd name="connsiteY8" fmla="*/ 1022341 h 1235701"/>
              <a:gd name="connsiteX9" fmla="*/ 2423160 w 11079480"/>
              <a:gd name="connsiteY9" fmla="*/ 763261 h 1235701"/>
              <a:gd name="connsiteX10" fmla="*/ 2804160 w 11079480"/>
              <a:gd name="connsiteY10" fmla="*/ 1261 h 1235701"/>
              <a:gd name="connsiteX11" fmla="*/ 3505200 w 11079480"/>
              <a:gd name="connsiteY11" fmla="*/ 961381 h 1235701"/>
              <a:gd name="connsiteX12" fmla="*/ 4175760 w 11079480"/>
              <a:gd name="connsiteY12" fmla="*/ 123181 h 1235701"/>
              <a:gd name="connsiteX13" fmla="*/ 4815840 w 11079480"/>
              <a:gd name="connsiteY13" fmla="*/ 854701 h 1235701"/>
              <a:gd name="connsiteX14" fmla="*/ 5608320 w 11079480"/>
              <a:gd name="connsiteY14" fmla="*/ 31741 h 1235701"/>
              <a:gd name="connsiteX15" fmla="*/ 6248400 w 11079480"/>
              <a:gd name="connsiteY15" fmla="*/ 915661 h 1235701"/>
              <a:gd name="connsiteX16" fmla="*/ 6903720 w 11079480"/>
              <a:gd name="connsiteY16" fmla="*/ 77461 h 1235701"/>
              <a:gd name="connsiteX17" fmla="*/ 7726680 w 11079480"/>
              <a:gd name="connsiteY17" fmla="*/ 930901 h 1235701"/>
              <a:gd name="connsiteX18" fmla="*/ 8595360 w 11079480"/>
              <a:gd name="connsiteY18" fmla="*/ 31741 h 1235701"/>
              <a:gd name="connsiteX19" fmla="*/ 9174480 w 11079480"/>
              <a:gd name="connsiteY19" fmla="*/ 702301 h 1235701"/>
              <a:gd name="connsiteX20" fmla="*/ 9921240 w 11079480"/>
              <a:gd name="connsiteY20" fmla="*/ 991861 h 1235701"/>
              <a:gd name="connsiteX21" fmla="*/ 11079480 w 11079480"/>
              <a:gd name="connsiteY21" fmla="*/ 1007101 h 1235701"/>
              <a:gd name="connsiteX0" fmla="*/ 0 w 11079480"/>
              <a:gd name="connsiteY0" fmla="*/ 1205851 h 1205851"/>
              <a:gd name="connsiteX1" fmla="*/ 289560 w 11079480"/>
              <a:gd name="connsiteY1" fmla="*/ 977251 h 1205851"/>
              <a:gd name="connsiteX2" fmla="*/ 502920 w 11079480"/>
              <a:gd name="connsiteY2" fmla="*/ 748651 h 1205851"/>
              <a:gd name="connsiteX3" fmla="*/ 746760 w 11079480"/>
              <a:gd name="connsiteY3" fmla="*/ 565771 h 1205851"/>
              <a:gd name="connsiteX4" fmla="*/ 982980 w 11079480"/>
              <a:gd name="connsiteY4" fmla="*/ 428611 h 1205851"/>
              <a:gd name="connsiteX5" fmla="*/ 1280160 w 11079480"/>
              <a:gd name="connsiteY5" fmla="*/ 443851 h 1205851"/>
              <a:gd name="connsiteX6" fmla="*/ 1554480 w 11079480"/>
              <a:gd name="connsiteY6" fmla="*/ 885811 h 1205851"/>
              <a:gd name="connsiteX7" fmla="*/ 1889760 w 11079480"/>
              <a:gd name="connsiteY7" fmla="*/ 1038211 h 1205851"/>
              <a:gd name="connsiteX8" fmla="*/ 2179320 w 11079480"/>
              <a:gd name="connsiteY8" fmla="*/ 992491 h 1205851"/>
              <a:gd name="connsiteX9" fmla="*/ 2423160 w 11079480"/>
              <a:gd name="connsiteY9" fmla="*/ 733411 h 1205851"/>
              <a:gd name="connsiteX10" fmla="*/ 2834640 w 11079480"/>
              <a:gd name="connsiteY10" fmla="*/ 123811 h 1205851"/>
              <a:gd name="connsiteX11" fmla="*/ 3505200 w 11079480"/>
              <a:gd name="connsiteY11" fmla="*/ 931531 h 1205851"/>
              <a:gd name="connsiteX12" fmla="*/ 4175760 w 11079480"/>
              <a:gd name="connsiteY12" fmla="*/ 93331 h 1205851"/>
              <a:gd name="connsiteX13" fmla="*/ 4815840 w 11079480"/>
              <a:gd name="connsiteY13" fmla="*/ 824851 h 1205851"/>
              <a:gd name="connsiteX14" fmla="*/ 5608320 w 11079480"/>
              <a:gd name="connsiteY14" fmla="*/ 1891 h 1205851"/>
              <a:gd name="connsiteX15" fmla="*/ 6248400 w 11079480"/>
              <a:gd name="connsiteY15" fmla="*/ 885811 h 1205851"/>
              <a:gd name="connsiteX16" fmla="*/ 6903720 w 11079480"/>
              <a:gd name="connsiteY16" fmla="*/ 47611 h 1205851"/>
              <a:gd name="connsiteX17" fmla="*/ 7726680 w 11079480"/>
              <a:gd name="connsiteY17" fmla="*/ 901051 h 1205851"/>
              <a:gd name="connsiteX18" fmla="*/ 8595360 w 11079480"/>
              <a:gd name="connsiteY18" fmla="*/ 1891 h 1205851"/>
              <a:gd name="connsiteX19" fmla="*/ 9174480 w 11079480"/>
              <a:gd name="connsiteY19" fmla="*/ 672451 h 1205851"/>
              <a:gd name="connsiteX20" fmla="*/ 9921240 w 11079480"/>
              <a:gd name="connsiteY20" fmla="*/ 962011 h 1205851"/>
              <a:gd name="connsiteX21" fmla="*/ 11079480 w 11079480"/>
              <a:gd name="connsiteY21" fmla="*/ 977251 h 1205851"/>
              <a:gd name="connsiteX0" fmla="*/ 0 w 11079480"/>
              <a:gd name="connsiteY0" fmla="*/ 1205851 h 1205851"/>
              <a:gd name="connsiteX1" fmla="*/ 289560 w 11079480"/>
              <a:gd name="connsiteY1" fmla="*/ 977251 h 1205851"/>
              <a:gd name="connsiteX2" fmla="*/ 502920 w 11079480"/>
              <a:gd name="connsiteY2" fmla="*/ 748651 h 1205851"/>
              <a:gd name="connsiteX3" fmla="*/ 746760 w 11079480"/>
              <a:gd name="connsiteY3" fmla="*/ 565771 h 1205851"/>
              <a:gd name="connsiteX4" fmla="*/ 982980 w 11079480"/>
              <a:gd name="connsiteY4" fmla="*/ 428611 h 1205851"/>
              <a:gd name="connsiteX5" fmla="*/ 1280160 w 11079480"/>
              <a:gd name="connsiteY5" fmla="*/ 443851 h 1205851"/>
              <a:gd name="connsiteX6" fmla="*/ 1661160 w 11079480"/>
              <a:gd name="connsiteY6" fmla="*/ 672451 h 1205851"/>
              <a:gd name="connsiteX7" fmla="*/ 1889760 w 11079480"/>
              <a:gd name="connsiteY7" fmla="*/ 1038211 h 1205851"/>
              <a:gd name="connsiteX8" fmla="*/ 2179320 w 11079480"/>
              <a:gd name="connsiteY8" fmla="*/ 992491 h 1205851"/>
              <a:gd name="connsiteX9" fmla="*/ 2423160 w 11079480"/>
              <a:gd name="connsiteY9" fmla="*/ 733411 h 1205851"/>
              <a:gd name="connsiteX10" fmla="*/ 2834640 w 11079480"/>
              <a:gd name="connsiteY10" fmla="*/ 123811 h 1205851"/>
              <a:gd name="connsiteX11" fmla="*/ 3505200 w 11079480"/>
              <a:gd name="connsiteY11" fmla="*/ 931531 h 1205851"/>
              <a:gd name="connsiteX12" fmla="*/ 4175760 w 11079480"/>
              <a:gd name="connsiteY12" fmla="*/ 93331 h 1205851"/>
              <a:gd name="connsiteX13" fmla="*/ 4815840 w 11079480"/>
              <a:gd name="connsiteY13" fmla="*/ 824851 h 1205851"/>
              <a:gd name="connsiteX14" fmla="*/ 5608320 w 11079480"/>
              <a:gd name="connsiteY14" fmla="*/ 1891 h 1205851"/>
              <a:gd name="connsiteX15" fmla="*/ 6248400 w 11079480"/>
              <a:gd name="connsiteY15" fmla="*/ 885811 h 1205851"/>
              <a:gd name="connsiteX16" fmla="*/ 6903720 w 11079480"/>
              <a:gd name="connsiteY16" fmla="*/ 47611 h 1205851"/>
              <a:gd name="connsiteX17" fmla="*/ 7726680 w 11079480"/>
              <a:gd name="connsiteY17" fmla="*/ 901051 h 1205851"/>
              <a:gd name="connsiteX18" fmla="*/ 8595360 w 11079480"/>
              <a:gd name="connsiteY18" fmla="*/ 1891 h 1205851"/>
              <a:gd name="connsiteX19" fmla="*/ 9174480 w 11079480"/>
              <a:gd name="connsiteY19" fmla="*/ 672451 h 1205851"/>
              <a:gd name="connsiteX20" fmla="*/ 9921240 w 11079480"/>
              <a:gd name="connsiteY20" fmla="*/ 962011 h 1205851"/>
              <a:gd name="connsiteX21" fmla="*/ 11079480 w 11079480"/>
              <a:gd name="connsiteY21" fmla="*/ 977251 h 1205851"/>
              <a:gd name="connsiteX0" fmla="*/ 0 w 11079480"/>
              <a:gd name="connsiteY0" fmla="*/ 1205851 h 1205851"/>
              <a:gd name="connsiteX1" fmla="*/ 289560 w 11079480"/>
              <a:gd name="connsiteY1" fmla="*/ 977251 h 1205851"/>
              <a:gd name="connsiteX2" fmla="*/ 502920 w 11079480"/>
              <a:gd name="connsiteY2" fmla="*/ 748651 h 1205851"/>
              <a:gd name="connsiteX3" fmla="*/ 746760 w 11079480"/>
              <a:gd name="connsiteY3" fmla="*/ 565771 h 1205851"/>
              <a:gd name="connsiteX4" fmla="*/ 982980 w 11079480"/>
              <a:gd name="connsiteY4" fmla="*/ 428611 h 1205851"/>
              <a:gd name="connsiteX5" fmla="*/ 1280160 w 11079480"/>
              <a:gd name="connsiteY5" fmla="*/ 443851 h 1205851"/>
              <a:gd name="connsiteX6" fmla="*/ 1661160 w 11079480"/>
              <a:gd name="connsiteY6" fmla="*/ 672451 h 1205851"/>
              <a:gd name="connsiteX7" fmla="*/ 2042160 w 11079480"/>
              <a:gd name="connsiteY7" fmla="*/ 733411 h 1205851"/>
              <a:gd name="connsiteX8" fmla="*/ 2179320 w 11079480"/>
              <a:gd name="connsiteY8" fmla="*/ 992491 h 1205851"/>
              <a:gd name="connsiteX9" fmla="*/ 2423160 w 11079480"/>
              <a:gd name="connsiteY9" fmla="*/ 733411 h 1205851"/>
              <a:gd name="connsiteX10" fmla="*/ 2834640 w 11079480"/>
              <a:gd name="connsiteY10" fmla="*/ 123811 h 1205851"/>
              <a:gd name="connsiteX11" fmla="*/ 3505200 w 11079480"/>
              <a:gd name="connsiteY11" fmla="*/ 931531 h 1205851"/>
              <a:gd name="connsiteX12" fmla="*/ 4175760 w 11079480"/>
              <a:gd name="connsiteY12" fmla="*/ 93331 h 1205851"/>
              <a:gd name="connsiteX13" fmla="*/ 4815840 w 11079480"/>
              <a:gd name="connsiteY13" fmla="*/ 824851 h 1205851"/>
              <a:gd name="connsiteX14" fmla="*/ 5608320 w 11079480"/>
              <a:gd name="connsiteY14" fmla="*/ 1891 h 1205851"/>
              <a:gd name="connsiteX15" fmla="*/ 6248400 w 11079480"/>
              <a:gd name="connsiteY15" fmla="*/ 885811 h 1205851"/>
              <a:gd name="connsiteX16" fmla="*/ 6903720 w 11079480"/>
              <a:gd name="connsiteY16" fmla="*/ 47611 h 1205851"/>
              <a:gd name="connsiteX17" fmla="*/ 7726680 w 11079480"/>
              <a:gd name="connsiteY17" fmla="*/ 901051 h 1205851"/>
              <a:gd name="connsiteX18" fmla="*/ 8595360 w 11079480"/>
              <a:gd name="connsiteY18" fmla="*/ 1891 h 1205851"/>
              <a:gd name="connsiteX19" fmla="*/ 9174480 w 11079480"/>
              <a:gd name="connsiteY19" fmla="*/ 672451 h 1205851"/>
              <a:gd name="connsiteX20" fmla="*/ 9921240 w 11079480"/>
              <a:gd name="connsiteY20" fmla="*/ 962011 h 1205851"/>
              <a:gd name="connsiteX21" fmla="*/ 11079480 w 11079480"/>
              <a:gd name="connsiteY21" fmla="*/ 977251 h 1205851"/>
              <a:gd name="connsiteX0" fmla="*/ 0 w 11079480"/>
              <a:gd name="connsiteY0" fmla="*/ 1205851 h 1205851"/>
              <a:gd name="connsiteX1" fmla="*/ 289560 w 11079480"/>
              <a:gd name="connsiteY1" fmla="*/ 977251 h 1205851"/>
              <a:gd name="connsiteX2" fmla="*/ 502920 w 11079480"/>
              <a:gd name="connsiteY2" fmla="*/ 748651 h 1205851"/>
              <a:gd name="connsiteX3" fmla="*/ 746760 w 11079480"/>
              <a:gd name="connsiteY3" fmla="*/ 565771 h 1205851"/>
              <a:gd name="connsiteX4" fmla="*/ 982980 w 11079480"/>
              <a:gd name="connsiteY4" fmla="*/ 428611 h 1205851"/>
              <a:gd name="connsiteX5" fmla="*/ 1280160 w 11079480"/>
              <a:gd name="connsiteY5" fmla="*/ 443851 h 1205851"/>
              <a:gd name="connsiteX6" fmla="*/ 1661160 w 11079480"/>
              <a:gd name="connsiteY6" fmla="*/ 672451 h 1205851"/>
              <a:gd name="connsiteX7" fmla="*/ 2042160 w 11079480"/>
              <a:gd name="connsiteY7" fmla="*/ 733411 h 1205851"/>
              <a:gd name="connsiteX8" fmla="*/ 2240280 w 11079480"/>
              <a:gd name="connsiteY8" fmla="*/ 763891 h 1205851"/>
              <a:gd name="connsiteX9" fmla="*/ 2423160 w 11079480"/>
              <a:gd name="connsiteY9" fmla="*/ 733411 h 1205851"/>
              <a:gd name="connsiteX10" fmla="*/ 2834640 w 11079480"/>
              <a:gd name="connsiteY10" fmla="*/ 123811 h 1205851"/>
              <a:gd name="connsiteX11" fmla="*/ 3505200 w 11079480"/>
              <a:gd name="connsiteY11" fmla="*/ 931531 h 1205851"/>
              <a:gd name="connsiteX12" fmla="*/ 4175760 w 11079480"/>
              <a:gd name="connsiteY12" fmla="*/ 93331 h 1205851"/>
              <a:gd name="connsiteX13" fmla="*/ 4815840 w 11079480"/>
              <a:gd name="connsiteY13" fmla="*/ 824851 h 1205851"/>
              <a:gd name="connsiteX14" fmla="*/ 5608320 w 11079480"/>
              <a:gd name="connsiteY14" fmla="*/ 1891 h 1205851"/>
              <a:gd name="connsiteX15" fmla="*/ 6248400 w 11079480"/>
              <a:gd name="connsiteY15" fmla="*/ 885811 h 1205851"/>
              <a:gd name="connsiteX16" fmla="*/ 6903720 w 11079480"/>
              <a:gd name="connsiteY16" fmla="*/ 47611 h 1205851"/>
              <a:gd name="connsiteX17" fmla="*/ 7726680 w 11079480"/>
              <a:gd name="connsiteY17" fmla="*/ 901051 h 1205851"/>
              <a:gd name="connsiteX18" fmla="*/ 8595360 w 11079480"/>
              <a:gd name="connsiteY18" fmla="*/ 1891 h 1205851"/>
              <a:gd name="connsiteX19" fmla="*/ 9174480 w 11079480"/>
              <a:gd name="connsiteY19" fmla="*/ 672451 h 1205851"/>
              <a:gd name="connsiteX20" fmla="*/ 9921240 w 11079480"/>
              <a:gd name="connsiteY20" fmla="*/ 962011 h 1205851"/>
              <a:gd name="connsiteX21" fmla="*/ 11079480 w 11079480"/>
              <a:gd name="connsiteY21" fmla="*/ 977251 h 1205851"/>
              <a:gd name="connsiteX0" fmla="*/ 0 w 11079480"/>
              <a:gd name="connsiteY0" fmla="*/ 1205851 h 1205851"/>
              <a:gd name="connsiteX1" fmla="*/ 289560 w 11079480"/>
              <a:gd name="connsiteY1" fmla="*/ 977251 h 1205851"/>
              <a:gd name="connsiteX2" fmla="*/ 502920 w 11079480"/>
              <a:gd name="connsiteY2" fmla="*/ 748651 h 1205851"/>
              <a:gd name="connsiteX3" fmla="*/ 746760 w 11079480"/>
              <a:gd name="connsiteY3" fmla="*/ 565771 h 1205851"/>
              <a:gd name="connsiteX4" fmla="*/ 982980 w 11079480"/>
              <a:gd name="connsiteY4" fmla="*/ 428611 h 1205851"/>
              <a:gd name="connsiteX5" fmla="*/ 1280160 w 11079480"/>
              <a:gd name="connsiteY5" fmla="*/ 443851 h 1205851"/>
              <a:gd name="connsiteX6" fmla="*/ 1661160 w 11079480"/>
              <a:gd name="connsiteY6" fmla="*/ 672451 h 1205851"/>
              <a:gd name="connsiteX7" fmla="*/ 2042160 w 11079480"/>
              <a:gd name="connsiteY7" fmla="*/ 733411 h 1205851"/>
              <a:gd name="connsiteX8" fmla="*/ 2240280 w 11079480"/>
              <a:gd name="connsiteY8" fmla="*/ 763891 h 1205851"/>
              <a:gd name="connsiteX9" fmla="*/ 2423160 w 11079480"/>
              <a:gd name="connsiteY9" fmla="*/ 687691 h 1205851"/>
              <a:gd name="connsiteX10" fmla="*/ 2834640 w 11079480"/>
              <a:gd name="connsiteY10" fmla="*/ 123811 h 1205851"/>
              <a:gd name="connsiteX11" fmla="*/ 3505200 w 11079480"/>
              <a:gd name="connsiteY11" fmla="*/ 931531 h 1205851"/>
              <a:gd name="connsiteX12" fmla="*/ 4175760 w 11079480"/>
              <a:gd name="connsiteY12" fmla="*/ 93331 h 1205851"/>
              <a:gd name="connsiteX13" fmla="*/ 4815840 w 11079480"/>
              <a:gd name="connsiteY13" fmla="*/ 824851 h 1205851"/>
              <a:gd name="connsiteX14" fmla="*/ 5608320 w 11079480"/>
              <a:gd name="connsiteY14" fmla="*/ 1891 h 1205851"/>
              <a:gd name="connsiteX15" fmla="*/ 6248400 w 11079480"/>
              <a:gd name="connsiteY15" fmla="*/ 885811 h 1205851"/>
              <a:gd name="connsiteX16" fmla="*/ 6903720 w 11079480"/>
              <a:gd name="connsiteY16" fmla="*/ 47611 h 1205851"/>
              <a:gd name="connsiteX17" fmla="*/ 7726680 w 11079480"/>
              <a:gd name="connsiteY17" fmla="*/ 901051 h 1205851"/>
              <a:gd name="connsiteX18" fmla="*/ 8595360 w 11079480"/>
              <a:gd name="connsiteY18" fmla="*/ 1891 h 1205851"/>
              <a:gd name="connsiteX19" fmla="*/ 9174480 w 11079480"/>
              <a:gd name="connsiteY19" fmla="*/ 672451 h 1205851"/>
              <a:gd name="connsiteX20" fmla="*/ 9921240 w 11079480"/>
              <a:gd name="connsiteY20" fmla="*/ 962011 h 1205851"/>
              <a:gd name="connsiteX21" fmla="*/ 11079480 w 11079480"/>
              <a:gd name="connsiteY21" fmla="*/ 977251 h 1205851"/>
              <a:gd name="connsiteX0" fmla="*/ 0 w 11079480"/>
              <a:gd name="connsiteY0" fmla="*/ 1205851 h 1205851"/>
              <a:gd name="connsiteX1" fmla="*/ 289560 w 11079480"/>
              <a:gd name="connsiteY1" fmla="*/ 977251 h 1205851"/>
              <a:gd name="connsiteX2" fmla="*/ 502920 w 11079480"/>
              <a:gd name="connsiteY2" fmla="*/ 748651 h 1205851"/>
              <a:gd name="connsiteX3" fmla="*/ 746760 w 11079480"/>
              <a:gd name="connsiteY3" fmla="*/ 565771 h 1205851"/>
              <a:gd name="connsiteX4" fmla="*/ 982980 w 11079480"/>
              <a:gd name="connsiteY4" fmla="*/ 428611 h 1205851"/>
              <a:gd name="connsiteX5" fmla="*/ 1280160 w 11079480"/>
              <a:gd name="connsiteY5" fmla="*/ 443851 h 1205851"/>
              <a:gd name="connsiteX6" fmla="*/ 1661160 w 11079480"/>
              <a:gd name="connsiteY6" fmla="*/ 672451 h 1205851"/>
              <a:gd name="connsiteX7" fmla="*/ 2042160 w 11079480"/>
              <a:gd name="connsiteY7" fmla="*/ 733411 h 1205851"/>
              <a:gd name="connsiteX8" fmla="*/ 2255520 w 11079480"/>
              <a:gd name="connsiteY8" fmla="*/ 718171 h 1205851"/>
              <a:gd name="connsiteX9" fmla="*/ 2423160 w 11079480"/>
              <a:gd name="connsiteY9" fmla="*/ 687691 h 1205851"/>
              <a:gd name="connsiteX10" fmla="*/ 2834640 w 11079480"/>
              <a:gd name="connsiteY10" fmla="*/ 123811 h 1205851"/>
              <a:gd name="connsiteX11" fmla="*/ 3505200 w 11079480"/>
              <a:gd name="connsiteY11" fmla="*/ 931531 h 1205851"/>
              <a:gd name="connsiteX12" fmla="*/ 4175760 w 11079480"/>
              <a:gd name="connsiteY12" fmla="*/ 93331 h 1205851"/>
              <a:gd name="connsiteX13" fmla="*/ 4815840 w 11079480"/>
              <a:gd name="connsiteY13" fmla="*/ 824851 h 1205851"/>
              <a:gd name="connsiteX14" fmla="*/ 5608320 w 11079480"/>
              <a:gd name="connsiteY14" fmla="*/ 1891 h 1205851"/>
              <a:gd name="connsiteX15" fmla="*/ 6248400 w 11079480"/>
              <a:gd name="connsiteY15" fmla="*/ 885811 h 1205851"/>
              <a:gd name="connsiteX16" fmla="*/ 6903720 w 11079480"/>
              <a:gd name="connsiteY16" fmla="*/ 47611 h 1205851"/>
              <a:gd name="connsiteX17" fmla="*/ 7726680 w 11079480"/>
              <a:gd name="connsiteY17" fmla="*/ 901051 h 1205851"/>
              <a:gd name="connsiteX18" fmla="*/ 8595360 w 11079480"/>
              <a:gd name="connsiteY18" fmla="*/ 1891 h 1205851"/>
              <a:gd name="connsiteX19" fmla="*/ 9174480 w 11079480"/>
              <a:gd name="connsiteY19" fmla="*/ 672451 h 1205851"/>
              <a:gd name="connsiteX20" fmla="*/ 9921240 w 11079480"/>
              <a:gd name="connsiteY20" fmla="*/ 962011 h 1205851"/>
              <a:gd name="connsiteX21" fmla="*/ 11079480 w 11079480"/>
              <a:gd name="connsiteY21" fmla="*/ 977251 h 1205851"/>
              <a:gd name="connsiteX0" fmla="*/ 0 w 11079480"/>
              <a:gd name="connsiteY0" fmla="*/ 1205851 h 1205851"/>
              <a:gd name="connsiteX1" fmla="*/ 289560 w 11079480"/>
              <a:gd name="connsiteY1" fmla="*/ 977251 h 1205851"/>
              <a:gd name="connsiteX2" fmla="*/ 502920 w 11079480"/>
              <a:gd name="connsiteY2" fmla="*/ 748651 h 1205851"/>
              <a:gd name="connsiteX3" fmla="*/ 746760 w 11079480"/>
              <a:gd name="connsiteY3" fmla="*/ 565771 h 1205851"/>
              <a:gd name="connsiteX4" fmla="*/ 982980 w 11079480"/>
              <a:gd name="connsiteY4" fmla="*/ 428611 h 1205851"/>
              <a:gd name="connsiteX5" fmla="*/ 1280160 w 11079480"/>
              <a:gd name="connsiteY5" fmla="*/ 443851 h 1205851"/>
              <a:gd name="connsiteX6" fmla="*/ 1661160 w 11079480"/>
              <a:gd name="connsiteY6" fmla="*/ 672451 h 1205851"/>
              <a:gd name="connsiteX7" fmla="*/ 2042160 w 11079480"/>
              <a:gd name="connsiteY7" fmla="*/ 733411 h 1205851"/>
              <a:gd name="connsiteX8" fmla="*/ 2255520 w 11079480"/>
              <a:gd name="connsiteY8" fmla="*/ 718171 h 1205851"/>
              <a:gd name="connsiteX9" fmla="*/ 2407920 w 11079480"/>
              <a:gd name="connsiteY9" fmla="*/ 626731 h 1205851"/>
              <a:gd name="connsiteX10" fmla="*/ 2834640 w 11079480"/>
              <a:gd name="connsiteY10" fmla="*/ 123811 h 1205851"/>
              <a:gd name="connsiteX11" fmla="*/ 3505200 w 11079480"/>
              <a:gd name="connsiteY11" fmla="*/ 931531 h 1205851"/>
              <a:gd name="connsiteX12" fmla="*/ 4175760 w 11079480"/>
              <a:gd name="connsiteY12" fmla="*/ 93331 h 1205851"/>
              <a:gd name="connsiteX13" fmla="*/ 4815840 w 11079480"/>
              <a:gd name="connsiteY13" fmla="*/ 824851 h 1205851"/>
              <a:gd name="connsiteX14" fmla="*/ 5608320 w 11079480"/>
              <a:gd name="connsiteY14" fmla="*/ 1891 h 1205851"/>
              <a:gd name="connsiteX15" fmla="*/ 6248400 w 11079480"/>
              <a:gd name="connsiteY15" fmla="*/ 885811 h 1205851"/>
              <a:gd name="connsiteX16" fmla="*/ 6903720 w 11079480"/>
              <a:gd name="connsiteY16" fmla="*/ 47611 h 1205851"/>
              <a:gd name="connsiteX17" fmla="*/ 7726680 w 11079480"/>
              <a:gd name="connsiteY17" fmla="*/ 901051 h 1205851"/>
              <a:gd name="connsiteX18" fmla="*/ 8595360 w 11079480"/>
              <a:gd name="connsiteY18" fmla="*/ 1891 h 1205851"/>
              <a:gd name="connsiteX19" fmla="*/ 9174480 w 11079480"/>
              <a:gd name="connsiteY19" fmla="*/ 672451 h 1205851"/>
              <a:gd name="connsiteX20" fmla="*/ 9921240 w 11079480"/>
              <a:gd name="connsiteY20" fmla="*/ 962011 h 1205851"/>
              <a:gd name="connsiteX21" fmla="*/ 11079480 w 11079480"/>
              <a:gd name="connsiteY21" fmla="*/ 977251 h 1205851"/>
              <a:gd name="connsiteX0" fmla="*/ 0 w 11079480"/>
              <a:gd name="connsiteY0" fmla="*/ 1205851 h 1205851"/>
              <a:gd name="connsiteX1" fmla="*/ 259080 w 11079480"/>
              <a:gd name="connsiteY1" fmla="*/ 962011 h 1205851"/>
              <a:gd name="connsiteX2" fmla="*/ 502920 w 11079480"/>
              <a:gd name="connsiteY2" fmla="*/ 748651 h 1205851"/>
              <a:gd name="connsiteX3" fmla="*/ 746760 w 11079480"/>
              <a:gd name="connsiteY3" fmla="*/ 565771 h 1205851"/>
              <a:gd name="connsiteX4" fmla="*/ 982980 w 11079480"/>
              <a:gd name="connsiteY4" fmla="*/ 428611 h 1205851"/>
              <a:gd name="connsiteX5" fmla="*/ 1280160 w 11079480"/>
              <a:gd name="connsiteY5" fmla="*/ 443851 h 1205851"/>
              <a:gd name="connsiteX6" fmla="*/ 1661160 w 11079480"/>
              <a:gd name="connsiteY6" fmla="*/ 672451 h 1205851"/>
              <a:gd name="connsiteX7" fmla="*/ 2042160 w 11079480"/>
              <a:gd name="connsiteY7" fmla="*/ 733411 h 1205851"/>
              <a:gd name="connsiteX8" fmla="*/ 2255520 w 11079480"/>
              <a:gd name="connsiteY8" fmla="*/ 718171 h 1205851"/>
              <a:gd name="connsiteX9" fmla="*/ 2407920 w 11079480"/>
              <a:gd name="connsiteY9" fmla="*/ 626731 h 1205851"/>
              <a:gd name="connsiteX10" fmla="*/ 2834640 w 11079480"/>
              <a:gd name="connsiteY10" fmla="*/ 123811 h 1205851"/>
              <a:gd name="connsiteX11" fmla="*/ 3505200 w 11079480"/>
              <a:gd name="connsiteY11" fmla="*/ 931531 h 1205851"/>
              <a:gd name="connsiteX12" fmla="*/ 4175760 w 11079480"/>
              <a:gd name="connsiteY12" fmla="*/ 93331 h 1205851"/>
              <a:gd name="connsiteX13" fmla="*/ 4815840 w 11079480"/>
              <a:gd name="connsiteY13" fmla="*/ 824851 h 1205851"/>
              <a:gd name="connsiteX14" fmla="*/ 5608320 w 11079480"/>
              <a:gd name="connsiteY14" fmla="*/ 1891 h 1205851"/>
              <a:gd name="connsiteX15" fmla="*/ 6248400 w 11079480"/>
              <a:gd name="connsiteY15" fmla="*/ 885811 h 1205851"/>
              <a:gd name="connsiteX16" fmla="*/ 6903720 w 11079480"/>
              <a:gd name="connsiteY16" fmla="*/ 47611 h 1205851"/>
              <a:gd name="connsiteX17" fmla="*/ 7726680 w 11079480"/>
              <a:gd name="connsiteY17" fmla="*/ 901051 h 1205851"/>
              <a:gd name="connsiteX18" fmla="*/ 8595360 w 11079480"/>
              <a:gd name="connsiteY18" fmla="*/ 1891 h 1205851"/>
              <a:gd name="connsiteX19" fmla="*/ 9174480 w 11079480"/>
              <a:gd name="connsiteY19" fmla="*/ 672451 h 1205851"/>
              <a:gd name="connsiteX20" fmla="*/ 9921240 w 11079480"/>
              <a:gd name="connsiteY20" fmla="*/ 962011 h 1205851"/>
              <a:gd name="connsiteX21" fmla="*/ 11079480 w 11079480"/>
              <a:gd name="connsiteY21" fmla="*/ 977251 h 1205851"/>
              <a:gd name="connsiteX0" fmla="*/ 0 w 11079480"/>
              <a:gd name="connsiteY0" fmla="*/ 1737542 h 1737542"/>
              <a:gd name="connsiteX1" fmla="*/ 259080 w 11079480"/>
              <a:gd name="connsiteY1" fmla="*/ 1493702 h 1737542"/>
              <a:gd name="connsiteX2" fmla="*/ 502920 w 11079480"/>
              <a:gd name="connsiteY2" fmla="*/ 1280342 h 1737542"/>
              <a:gd name="connsiteX3" fmla="*/ 746760 w 11079480"/>
              <a:gd name="connsiteY3" fmla="*/ 1097462 h 1737542"/>
              <a:gd name="connsiteX4" fmla="*/ 982980 w 11079480"/>
              <a:gd name="connsiteY4" fmla="*/ 960302 h 1737542"/>
              <a:gd name="connsiteX5" fmla="*/ 1280160 w 11079480"/>
              <a:gd name="connsiteY5" fmla="*/ 975542 h 1737542"/>
              <a:gd name="connsiteX6" fmla="*/ 1661160 w 11079480"/>
              <a:gd name="connsiteY6" fmla="*/ 1204142 h 1737542"/>
              <a:gd name="connsiteX7" fmla="*/ 2042160 w 11079480"/>
              <a:gd name="connsiteY7" fmla="*/ 1265102 h 1737542"/>
              <a:gd name="connsiteX8" fmla="*/ 2255520 w 11079480"/>
              <a:gd name="connsiteY8" fmla="*/ 1249862 h 1737542"/>
              <a:gd name="connsiteX9" fmla="*/ 2407920 w 11079480"/>
              <a:gd name="connsiteY9" fmla="*/ 1158422 h 1737542"/>
              <a:gd name="connsiteX10" fmla="*/ 2834640 w 11079480"/>
              <a:gd name="connsiteY10" fmla="*/ 655502 h 1737542"/>
              <a:gd name="connsiteX11" fmla="*/ 3505200 w 11079480"/>
              <a:gd name="connsiteY11" fmla="*/ 1463222 h 1737542"/>
              <a:gd name="connsiteX12" fmla="*/ 4175760 w 11079480"/>
              <a:gd name="connsiteY12" fmla="*/ 182 h 1737542"/>
              <a:gd name="connsiteX13" fmla="*/ 4815840 w 11079480"/>
              <a:gd name="connsiteY13" fmla="*/ 1356542 h 1737542"/>
              <a:gd name="connsiteX14" fmla="*/ 5608320 w 11079480"/>
              <a:gd name="connsiteY14" fmla="*/ 533582 h 1737542"/>
              <a:gd name="connsiteX15" fmla="*/ 6248400 w 11079480"/>
              <a:gd name="connsiteY15" fmla="*/ 1417502 h 1737542"/>
              <a:gd name="connsiteX16" fmla="*/ 6903720 w 11079480"/>
              <a:gd name="connsiteY16" fmla="*/ 579302 h 1737542"/>
              <a:gd name="connsiteX17" fmla="*/ 7726680 w 11079480"/>
              <a:gd name="connsiteY17" fmla="*/ 1432742 h 1737542"/>
              <a:gd name="connsiteX18" fmla="*/ 8595360 w 11079480"/>
              <a:gd name="connsiteY18" fmla="*/ 533582 h 1737542"/>
              <a:gd name="connsiteX19" fmla="*/ 9174480 w 11079480"/>
              <a:gd name="connsiteY19" fmla="*/ 1204142 h 1737542"/>
              <a:gd name="connsiteX20" fmla="*/ 9921240 w 11079480"/>
              <a:gd name="connsiteY20" fmla="*/ 1493702 h 1737542"/>
              <a:gd name="connsiteX21" fmla="*/ 11079480 w 11079480"/>
              <a:gd name="connsiteY21" fmla="*/ 1508942 h 1737542"/>
              <a:gd name="connsiteX0" fmla="*/ 0 w 11079480"/>
              <a:gd name="connsiteY0" fmla="*/ 1737542 h 1737542"/>
              <a:gd name="connsiteX1" fmla="*/ 259080 w 11079480"/>
              <a:gd name="connsiteY1" fmla="*/ 1493702 h 1737542"/>
              <a:gd name="connsiteX2" fmla="*/ 502920 w 11079480"/>
              <a:gd name="connsiteY2" fmla="*/ 1280342 h 1737542"/>
              <a:gd name="connsiteX3" fmla="*/ 746760 w 11079480"/>
              <a:gd name="connsiteY3" fmla="*/ 1097462 h 1737542"/>
              <a:gd name="connsiteX4" fmla="*/ 982980 w 11079480"/>
              <a:gd name="connsiteY4" fmla="*/ 396422 h 1737542"/>
              <a:gd name="connsiteX5" fmla="*/ 1280160 w 11079480"/>
              <a:gd name="connsiteY5" fmla="*/ 975542 h 1737542"/>
              <a:gd name="connsiteX6" fmla="*/ 1661160 w 11079480"/>
              <a:gd name="connsiteY6" fmla="*/ 1204142 h 1737542"/>
              <a:gd name="connsiteX7" fmla="*/ 2042160 w 11079480"/>
              <a:gd name="connsiteY7" fmla="*/ 1265102 h 1737542"/>
              <a:gd name="connsiteX8" fmla="*/ 2255520 w 11079480"/>
              <a:gd name="connsiteY8" fmla="*/ 1249862 h 1737542"/>
              <a:gd name="connsiteX9" fmla="*/ 2407920 w 11079480"/>
              <a:gd name="connsiteY9" fmla="*/ 1158422 h 1737542"/>
              <a:gd name="connsiteX10" fmla="*/ 2834640 w 11079480"/>
              <a:gd name="connsiteY10" fmla="*/ 655502 h 1737542"/>
              <a:gd name="connsiteX11" fmla="*/ 3505200 w 11079480"/>
              <a:gd name="connsiteY11" fmla="*/ 1463222 h 1737542"/>
              <a:gd name="connsiteX12" fmla="*/ 4175760 w 11079480"/>
              <a:gd name="connsiteY12" fmla="*/ 182 h 1737542"/>
              <a:gd name="connsiteX13" fmla="*/ 4815840 w 11079480"/>
              <a:gd name="connsiteY13" fmla="*/ 1356542 h 1737542"/>
              <a:gd name="connsiteX14" fmla="*/ 5608320 w 11079480"/>
              <a:gd name="connsiteY14" fmla="*/ 533582 h 1737542"/>
              <a:gd name="connsiteX15" fmla="*/ 6248400 w 11079480"/>
              <a:gd name="connsiteY15" fmla="*/ 1417502 h 1737542"/>
              <a:gd name="connsiteX16" fmla="*/ 6903720 w 11079480"/>
              <a:gd name="connsiteY16" fmla="*/ 579302 h 1737542"/>
              <a:gd name="connsiteX17" fmla="*/ 7726680 w 11079480"/>
              <a:gd name="connsiteY17" fmla="*/ 1432742 h 1737542"/>
              <a:gd name="connsiteX18" fmla="*/ 8595360 w 11079480"/>
              <a:gd name="connsiteY18" fmla="*/ 533582 h 1737542"/>
              <a:gd name="connsiteX19" fmla="*/ 9174480 w 11079480"/>
              <a:gd name="connsiteY19" fmla="*/ 1204142 h 1737542"/>
              <a:gd name="connsiteX20" fmla="*/ 9921240 w 11079480"/>
              <a:gd name="connsiteY20" fmla="*/ 1493702 h 1737542"/>
              <a:gd name="connsiteX21" fmla="*/ 11079480 w 11079480"/>
              <a:gd name="connsiteY21" fmla="*/ 1508942 h 1737542"/>
              <a:gd name="connsiteX0" fmla="*/ 0 w 11079480"/>
              <a:gd name="connsiteY0" fmla="*/ 1737542 h 1737542"/>
              <a:gd name="connsiteX1" fmla="*/ 259080 w 11079480"/>
              <a:gd name="connsiteY1" fmla="*/ 1493702 h 1737542"/>
              <a:gd name="connsiteX2" fmla="*/ 502920 w 11079480"/>
              <a:gd name="connsiteY2" fmla="*/ 1280342 h 1737542"/>
              <a:gd name="connsiteX3" fmla="*/ 746760 w 11079480"/>
              <a:gd name="connsiteY3" fmla="*/ 1097462 h 1737542"/>
              <a:gd name="connsiteX4" fmla="*/ 982980 w 11079480"/>
              <a:gd name="connsiteY4" fmla="*/ 396422 h 1737542"/>
              <a:gd name="connsiteX5" fmla="*/ 1402080 w 11079480"/>
              <a:gd name="connsiteY5" fmla="*/ 518342 h 1737542"/>
              <a:gd name="connsiteX6" fmla="*/ 1661160 w 11079480"/>
              <a:gd name="connsiteY6" fmla="*/ 1204142 h 1737542"/>
              <a:gd name="connsiteX7" fmla="*/ 2042160 w 11079480"/>
              <a:gd name="connsiteY7" fmla="*/ 1265102 h 1737542"/>
              <a:gd name="connsiteX8" fmla="*/ 2255520 w 11079480"/>
              <a:gd name="connsiteY8" fmla="*/ 1249862 h 1737542"/>
              <a:gd name="connsiteX9" fmla="*/ 2407920 w 11079480"/>
              <a:gd name="connsiteY9" fmla="*/ 1158422 h 1737542"/>
              <a:gd name="connsiteX10" fmla="*/ 2834640 w 11079480"/>
              <a:gd name="connsiteY10" fmla="*/ 655502 h 1737542"/>
              <a:gd name="connsiteX11" fmla="*/ 3505200 w 11079480"/>
              <a:gd name="connsiteY11" fmla="*/ 1463222 h 1737542"/>
              <a:gd name="connsiteX12" fmla="*/ 4175760 w 11079480"/>
              <a:gd name="connsiteY12" fmla="*/ 182 h 1737542"/>
              <a:gd name="connsiteX13" fmla="*/ 4815840 w 11079480"/>
              <a:gd name="connsiteY13" fmla="*/ 1356542 h 1737542"/>
              <a:gd name="connsiteX14" fmla="*/ 5608320 w 11079480"/>
              <a:gd name="connsiteY14" fmla="*/ 533582 h 1737542"/>
              <a:gd name="connsiteX15" fmla="*/ 6248400 w 11079480"/>
              <a:gd name="connsiteY15" fmla="*/ 1417502 h 1737542"/>
              <a:gd name="connsiteX16" fmla="*/ 6903720 w 11079480"/>
              <a:gd name="connsiteY16" fmla="*/ 579302 h 1737542"/>
              <a:gd name="connsiteX17" fmla="*/ 7726680 w 11079480"/>
              <a:gd name="connsiteY17" fmla="*/ 1432742 h 1737542"/>
              <a:gd name="connsiteX18" fmla="*/ 8595360 w 11079480"/>
              <a:gd name="connsiteY18" fmla="*/ 533582 h 1737542"/>
              <a:gd name="connsiteX19" fmla="*/ 9174480 w 11079480"/>
              <a:gd name="connsiteY19" fmla="*/ 1204142 h 1737542"/>
              <a:gd name="connsiteX20" fmla="*/ 9921240 w 11079480"/>
              <a:gd name="connsiteY20" fmla="*/ 1493702 h 1737542"/>
              <a:gd name="connsiteX21" fmla="*/ 11079480 w 11079480"/>
              <a:gd name="connsiteY21" fmla="*/ 1508942 h 1737542"/>
              <a:gd name="connsiteX0" fmla="*/ 0 w 11079480"/>
              <a:gd name="connsiteY0" fmla="*/ 1737542 h 1737542"/>
              <a:gd name="connsiteX1" fmla="*/ 259080 w 11079480"/>
              <a:gd name="connsiteY1" fmla="*/ 1493702 h 1737542"/>
              <a:gd name="connsiteX2" fmla="*/ 502920 w 11079480"/>
              <a:gd name="connsiteY2" fmla="*/ 1280342 h 1737542"/>
              <a:gd name="connsiteX3" fmla="*/ 746760 w 11079480"/>
              <a:gd name="connsiteY3" fmla="*/ 1097462 h 1737542"/>
              <a:gd name="connsiteX4" fmla="*/ 982980 w 11079480"/>
              <a:gd name="connsiteY4" fmla="*/ 396422 h 1737542"/>
              <a:gd name="connsiteX5" fmla="*/ 1402080 w 11079480"/>
              <a:gd name="connsiteY5" fmla="*/ 518342 h 1737542"/>
              <a:gd name="connsiteX6" fmla="*/ 1706880 w 11079480"/>
              <a:gd name="connsiteY6" fmla="*/ 914582 h 1737542"/>
              <a:gd name="connsiteX7" fmla="*/ 2042160 w 11079480"/>
              <a:gd name="connsiteY7" fmla="*/ 1265102 h 1737542"/>
              <a:gd name="connsiteX8" fmla="*/ 2255520 w 11079480"/>
              <a:gd name="connsiteY8" fmla="*/ 1249862 h 1737542"/>
              <a:gd name="connsiteX9" fmla="*/ 2407920 w 11079480"/>
              <a:gd name="connsiteY9" fmla="*/ 1158422 h 1737542"/>
              <a:gd name="connsiteX10" fmla="*/ 2834640 w 11079480"/>
              <a:gd name="connsiteY10" fmla="*/ 655502 h 1737542"/>
              <a:gd name="connsiteX11" fmla="*/ 3505200 w 11079480"/>
              <a:gd name="connsiteY11" fmla="*/ 1463222 h 1737542"/>
              <a:gd name="connsiteX12" fmla="*/ 4175760 w 11079480"/>
              <a:gd name="connsiteY12" fmla="*/ 182 h 1737542"/>
              <a:gd name="connsiteX13" fmla="*/ 4815840 w 11079480"/>
              <a:gd name="connsiteY13" fmla="*/ 1356542 h 1737542"/>
              <a:gd name="connsiteX14" fmla="*/ 5608320 w 11079480"/>
              <a:gd name="connsiteY14" fmla="*/ 533582 h 1737542"/>
              <a:gd name="connsiteX15" fmla="*/ 6248400 w 11079480"/>
              <a:gd name="connsiteY15" fmla="*/ 1417502 h 1737542"/>
              <a:gd name="connsiteX16" fmla="*/ 6903720 w 11079480"/>
              <a:gd name="connsiteY16" fmla="*/ 579302 h 1737542"/>
              <a:gd name="connsiteX17" fmla="*/ 7726680 w 11079480"/>
              <a:gd name="connsiteY17" fmla="*/ 1432742 h 1737542"/>
              <a:gd name="connsiteX18" fmla="*/ 8595360 w 11079480"/>
              <a:gd name="connsiteY18" fmla="*/ 533582 h 1737542"/>
              <a:gd name="connsiteX19" fmla="*/ 9174480 w 11079480"/>
              <a:gd name="connsiteY19" fmla="*/ 1204142 h 1737542"/>
              <a:gd name="connsiteX20" fmla="*/ 9921240 w 11079480"/>
              <a:gd name="connsiteY20" fmla="*/ 1493702 h 1737542"/>
              <a:gd name="connsiteX21" fmla="*/ 11079480 w 11079480"/>
              <a:gd name="connsiteY21" fmla="*/ 1508942 h 1737542"/>
              <a:gd name="connsiteX0" fmla="*/ 0 w 11079480"/>
              <a:gd name="connsiteY0" fmla="*/ 1737542 h 1737542"/>
              <a:gd name="connsiteX1" fmla="*/ 259080 w 11079480"/>
              <a:gd name="connsiteY1" fmla="*/ 1493702 h 1737542"/>
              <a:gd name="connsiteX2" fmla="*/ 502920 w 11079480"/>
              <a:gd name="connsiteY2" fmla="*/ 1280342 h 1737542"/>
              <a:gd name="connsiteX3" fmla="*/ 746760 w 11079480"/>
              <a:gd name="connsiteY3" fmla="*/ 1097462 h 1737542"/>
              <a:gd name="connsiteX4" fmla="*/ 982980 w 11079480"/>
              <a:gd name="connsiteY4" fmla="*/ 396422 h 1737542"/>
              <a:gd name="connsiteX5" fmla="*/ 1402080 w 11079480"/>
              <a:gd name="connsiteY5" fmla="*/ 518342 h 1737542"/>
              <a:gd name="connsiteX6" fmla="*/ 1706880 w 11079480"/>
              <a:gd name="connsiteY6" fmla="*/ 914582 h 1737542"/>
              <a:gd name="connsiteX7" fmla="*/ 2011680 w 11079480"/>
              <a:gd name="connsiteY7" fmla="*/ 1097462 h 1737542"/>
              <a:gd name="connsiteX8" fmla="*/ 2255520 w 11079480"/>
              <a:gd name="connsiteY8" fmla="*/ 1249862 h 1737542"/>
              <a:gd name="connsiteX9" fmla="*/ 2407920 w 11079480"/>
              <a:gd name="connsiteY9" fmla="*/ 1158422 h 1737542"/>
              <a:gd name="connsiteX10" fmla="*/ 2834640 w 11079480"/>
              <a:gd name="connsiteY10" fmla="*/ 655502 h 1737542"/>
              <a:gd name="connsiteX11" fmla="*/ 3505200 w 11079480"/>
              <a:gd name="connsiteY11" fmla="*/ 1463222 h 1737542"/>
              <a:gd name="connsiteX12" fmla="*/ 4175760 w 11079480"/>
              <a:gd name="connsiteY12" fmla="*/ 182 h 1737542"/>
              <a:gd name="connsiteX13" fmla="*/ 4815840 w 11079480"/>
              <a:gd name="connsiteY13" fmla="*/ 1356542 h 1737542"/>
              <a:gd name="connsiteX14" fmla="*/ 5608320 w 11079480"/>
              <a:gd name="connsiteY14" fmla="*/ 533582 h 1737542"/>
              <a:gd name="connsiteX15" fmla="*/ 6248400 w 11079480"/>
              <a:gd name="connsiteY15" fmla="*/ 1417502 h 1737542"/>
              <a:gd name="connsiteX16" fmla="*/ 6903720 w 11079480"/>
              <a:gd name="connsiteY16" fmla="*/ 579302 h 1737542"/>
              <a:gd name="connsiteX17" fmla="*/ 7726680 w 11079480"/>
              <a:gd name="connsiteY17" fmla="*/ 1432742 h 1737542"/>
              <a:gd name="connsiteX18" fmla="*/ 8595360 w 11079480"/>
              <a:gd name="connsiteY18" fmla="*/ 533582 h 1737542"/>
              <a:gd name="connsiteX19" fmla="*/ 9174480 w 11079480"/>
              <a:gd name="connsiteY19" fmla="*/ 1204142 h 1737542"/>
              <a:gd name="connsiteX20" fmla="*/ 9921240 w 11079480"/>
              <a:gd name="connsiteY20" fmla="*/ 1493702 h 1737542"/>
              <a:gd name="connsiteX21" fmla="*/ 11079480 w 11079480"/>
              <a:gd name="connsiteY21" fmla="*/ 1508942 h 1737542"/>
              <a:gd name="connsiteX0" fmla="*/ 0 w 11079480"/>
              <a:gd name="connsiteY0" fmla="*/ 1737542 h 1737542"/>
              <a:gd name="connsiteX1" fmla="*/ 259080 w 11079480"/>
              <a:gd name="connsiteY1" fmla="*/ 1493702 h 1737542"/>
              <a:gd name="connsiteX2" fmla="*/ 502920 w 11079480"/>
              <a:gd name="connsiteY2" fmla="*/ 1280342 h 1737542"/>
              <a:gd name="connsiteX3" fmla="*/ 746760 w 11079480"/>
              <a:gd name="connsiteY3" fmla="*/ 1097462 h 1737542"/>
              <a:gd name="connsiteX4" fmla="*/ 982980 w 11079480"/>
              <a:gd name="connsiteY4" fmla="*/ 396422 h 1737542"/>
              <a:gd name="connsiteX5" fmla="*/ 1402080 w 11079480"/>
              <a:gd name="connsiteY5" fmla="*/ 518342 h 1737542"/>
              <a:gd name="connsiteX6" fmla="*/ 1706880 w 11079480"/>
              <a:gd name="connsiteY6" fmla="*/ 914582 h 1737542"/>
              <a:gd name="connsiteX7" fmla="*/ 2011680 w 11079480"/>
              <a:gd name="connsiteY7" fmla="*/ 1097462 h 1737542"/>
              <a:gd name="connsiteX8" fmla="*/ 2240280 w 11079480"/>
              <a:gd name="connsiteY8" fmla="*/ 1158422 h 1737542"/>
              <a:gd name="connsiteX9" fmla="*/ 2407920 w 11079480"/>
              <a:gd name="connsiteY9" fmla="*/ 1158422 h 1737542"/>
              <a:gd name="connsiteX10" fmla="*/ 2834640 w 11079480"/>
              <a:gd name="connsiteY10" fmla="*/ 655502 h 1737542"/>
              <a:gd name="connsiteX11" fmla="*/ 3505200 w 11079480"/>
              <a:gd name="connsiteY11" fmla="*/ 1463222 h 1737542"/>
              <a:gd name="connsiteX12" fmla="*/ 4175760 w 11079480"/>
              <a:gd name="connsiteY12" fmla="*/ 182 h 1737542"/>
              <a:gd name="connsiteX13" fmla="*/ 4815840 w 11079480"/>
              <a:gd name="connsiteY13" fmla="*/ 1356542 h 1737542"/>
              <a:gd name="connsiteX14" fmla="*/ 5608320 w 11079480"/>
              <a:gd name="connsiteY14" fmla="*/ 533582 h 1737542"/>
              <a:gd name="connsiteX15" fmla="*/ 6248400 w 11079480"/>
              <a:gd name="connsiteY15" fmla="*/ 1417502 h 1737542"/>
              <a:gd name="connsiteX16" fmla="*/ 6903720 w 11079480"/>
              <a:gd name="connsiteY16" fmla="*/ 579302 h 1737542"/>
              <a:gd name="connsiteX17" fmla="*/ 7726680 w 11079480"/>
              <a:gd name="connsiteY17" fmla="*/ 1432742 h 1737542"/>
              <a:gd name="connsiteX18" fmla="*/ 8595360 w 11079480"/>
              <a:gd name="connsiteY18" fmla="*/ 533582 h 1737542"/>
              <a:gd name="connsiteX19" fmla="*/ 9174480 w 11079480"/>
              <a:gd name="connsiteY19" fmla="*/ 1204142 h 1737542"/>
              <a:gd name="connsiteX20" fmla="*/ 9921240 w 11079480"/>
              <a:gd name="connsiteY20" fmla="*/ 1493702 h 1737542"/>
              <a:gd name="connsiteX21" fmla="*/ 11079480 w 11079480"/>
              <a:gd name="connsiteY21" fmla="*/ 1508942 h 1737542"/>
              <a:gd name="connsiteX0" fmla="*/ 0 w 11079480"/>
              <a:gd name="connsiteY0" fmla="*/ 1737542 h 1737542"/>
              <a:gd name="connsiteX1" fmla="*/ 259080 w 11079480"/>
              <a:gd name="connsiteY1" fmla="*/ 1493702 h 1737542"/>
              <a:gd name="connsiteX2" fmla="*/ 502920 w 11079480"/>
              <a:gd name="connsiteY2" fmla="*/ 1280342 h 1737542"/>
              <a:gd name="connsiteX3" fmla="*/ 533400 w 11079480"/>
              <a:gd name="connsiteY3" fmla="*/ 960302 h 1737542"/>
              <a:gd name="connsiteX4" fmla="*/ 982980 w 11079480"/>
              <a:gd name="connsiteY4" fmla="*/ 396422 h 1737542"/>
              <a:gd name="connsiteX5" fmla="*/ 1402080 w 11079480"/>
              <a:gd name="connsiteY5" fmla="*/ 518342 h 1737542"/>
              <a:gd name="connsiteX6" fmla="*/ 1706880 w 11079480"/>
              <a:gd name="connsiteY6" fmla="*/ 914582 h 1737542"/>
              <a:gd name="connsiteX7" fmla="*/ 2011680 w 11079480"/>
              <a:gd name="connsiteY7" fmla="*/ 1097462 h 1737542"/>
              <a:gd name="connsiteX8" fmla="*/ 2240280 w 11079480"/>
              <a:gd name="connsiteY8" fmla="*/ 1158422 h 1737542"/>
              <a:gd name="connsiteX9" fmla="*/ 2407920 w 11079480"/>
              <a:gd name="connsiteY9" fmla="*/ 1158422 h 1737542"/>
              <a:gd name="connsiteX10" fmla="*/ 2834640 w 11079480"/>
              <a:gd name="connsiteY10" fmla="*/ 655502 h 1737542"/>
              <a:gd name="connsiteX11" fmla="*/ 3505200 w 11079480"/>
              <a:gd name="connsiteY11" fmla="*/ 1463222 h 1737542"/>
              <a:gd name="connsiteX12" fmla="*/ 4175760 w 11079480"/>
              <a:gd name="connsiteY12" fmla="*/ 182 h 1737542"/>
              <a:gd name="connsiteX13" fmla="*/ 4815840 w 11079480"/>
              <a:gd name="connsiteY13" fmla="*/ 1356542 h 1737542"/>
              <a:gd name="connsiteX14" fmla="*/ 5608320 w 11079480"/>
              <a:gd name="connsiteY14" fmla="*/ 533582 h 1737542"/>
              <a:gd name="connsiteX15" fmla="*/ 6248400 w 11079480"/>
              <a:gd name="connsiteY15" fmla="*/ 1417502 h 1737542"/>
              <a:gd name="connsiteX16" fmla="*/ 6903720 w 11079480"/>
              <a:gd name="connsiteY16" fmla="*/ 579302 h 1737542"/>
              <a:gd name="connsiteX17" fmla="*/ 7726680 w 11079480"/>
              <a:gd name="connsiteY17" fmla="*/ 1432742 h 1737542"/>
              <a:gd name="connsiteX18" fmla="*/ 8595360 w 11079480"/>
              <a:gd name="connsiteY18" fmla="*/ 533582 h 1737542"/>
              <a:gd name="connsiteX19" fmla="*/ 9174480 w 11079480"/>
              <a:gd name="connsiteY19" fmla="*/ 1204142 h 1737542"/>
              <a:gd name="connsiteX20" fmla="*/ 9921240 w 11079480"/>
              <a:gd name="connsiteY20" fmla="*/ 1493702 h 1737542"/>
              <a:gd name="connsiteX21" fmla="*/ 11079480 w 11079480"/>
              <a:gd name="connsiteY21" fmla="*/ 1508942 h 1737542"/>
              <a:gd name="connsiteX0" fmla="*/ 0 w 11079480"/>
              <a:gd name="connsiteY0" fmla="*/ 1737542 h 1737542"/>
              <a:gd name="connsiteX1" fmla="*/ 259080 w 11079480"/>
              <a:gd name="connsiteY1" fmla="*/ 1493702 h 1737542"/>
              <a:gd name="connsiteX2" fmla="*/ 381000 w 11079480"/>
              <a:gd name="connsiteY2" fmla="*/ 1173662 h 1737542"/>
              <a:gd name="connsiteX3" fmla="*/ 533400 w 11079480"/>
              <a:gd name="connsiteY3" fmla="*/ 960302 h 1737542"/>
              <a:gd name="connsiteX4" fmla="*/ 982980 w 11079480"/>
              <a:gd name="connsiteY4" fmla="*/ 396422 h 1737542"/>
              <a:gd name="connsiteX5" fmla="*/ 1402080 w 11079480"/>
              <a:gd name="connsiteY5" fmla="*/ 518342 h 1737542"/>
              <a:gd name="connsiteX6" fmla="*/ 1706880 w 11079480"/>
              <a:gd name="connsiteY6" fmla="*/ 914582 h 1737542"/>
              <a:gd name="connsiteX7" fmla="*/ 2011680 w 11079480"/>
              <a:gd name="connsiteY7" fmla="*/ 1097462 h 1737542"/>
              <a:gd name="connsiteX8" fmla="*/ 2240280 w 11079480"/>
              <a:gd name="connsiteY8" fmla="*/ 1158422 h 1737542"/>
              <a:gd name="connsiteX9" fmla="*/ 2407920 w 11079480"/>
              <a:gd name="connsiteY9" fmla="*/ 1158422 h 1737542"/>
              <a:gd name="connsiteX10" fmla="*/ 2834640 w 11079480"/>
              <a:gd name="connsiteY10" fmla="*/ 655502 h 1737542"/>
              <a:gd name="connsiteX11" fmla="*/ 3505200 w 11079480"/>
              <a:gd name="connsiteY11" fmla="*/ 1463222 h 1737542"/>
              <a:gd name="connsiteX12" fmla="*/ 4175760 w 11079480"/>
              <a:gd name="connsiteY12" fmla="*/ 182 h 1737542"/>
              <a:gd name="connsiteX13" fmla="*/ 4815840 w 11079480"/>
              <a:gd name="connsiteY13" fmla="*/ 1356542 h 1737542"/>
              <a:gd name="connsiteX14" fmla="*/ 5608320 w 11079480"/>
              <a:gd name="connsiteY14" fmla="*/ 533582 h 1737542"/>
              <a:gd name="connsiteX15" fmla="*/ 6248400 w 11079480"/>
              <a:gd name="connsiteY15" fmla="*/ 1417502 h 1737542"/>
              <a:gd name="connsiteX16" fmla="*/ 6903720 w 11079480"/>
              <a:gd name="connsiteY16" fmla="*/ 579302 h 1737542"/>
              <a:gd name="connsiteX17" fmla="*/ 7726680 w 11079480"/>
              <a:gd name="connsiteY17" fmla="*/ 1432742 h 1737542"/>
              <a:gd name="connsiteX18" fmla="*/ 8595360 w 11079480"/>
              <a:gd name="connsiteY18" fmla="*/ 533582 h 1737542"/>
              <a:gd name="connsiteX19" fmla="*/ 9174480 w 11079480"/>
              <a:gd name="connsiteY19" fmla="*/ 1204142 h 1737542"/>
              <a:gd name="connsiteX20" fmla="*/ 9921240 w 11079480"/>
              <a:gd name="connsiteY20" fmla="*/ 1493702 h 1737542"/>
              <a:gd name="connsiteX21" fmla="*/ 11079480 w 11079480"/>
              <a:gd name="connsiteY21" fmla="*/ 1508942 h 1737542"/>
              <a:gd name="connsiteX0" fmla="*/ 0 w 11079480"/>
              <a:gd name="connsiteY0" fmla="*/ 1737542 h 1737542"/>
              <a:gd name="connsiteX1" fmla="*/ 167640 w 11079480"/>
              <a:gd name="connsiteY1" fmla="*/ 1417502 h 1737542"/>
              <a:gd name="connsiteX2" fmla="*/ 381000 w 11079480"/>
              <a:gd name="connsiteY2" fmla="*/ 1173662 h 1737542"/>
              <a:gd name="connsiteX3" fmla="*/ 533400 w 11079480"/>
              <a:gd name="connsiteY3" fmla="*/ 960302 h 1737542"/>
              <a:gd name="connsiteX4" fmla="*/ 982980 w 11079480"/>
              <a:gd name="connsiteY4" fmla="*/ 396422 h 1737542"/>
              <a:gd name="connsiteX5" fmla="*/ 1402080 w 11079480"/>
              <a:gd name="connsiteY5" fmla="*/ 518342 h 1737542"/>
              <a:gd name="connsiteX6" fmla="*/ 1706880 w 11079480"/>
              <a:gd name="connsiteY6" fmla="*/ 914582 h 1737542"/>
              <a:gd name="connsiteX7" fmla="*/ 2011680 w 11079480"/>
              <a:gd name="connsiteY7" fmla="*/ 1097462 h 1737542"/>
              <a:gd name="connsiteX8" fmla="*/ 2240280 w 11079480"/>
              <a:gd name="connsiteY8" fmla="*/ 1158422 h 1737542"/>
              <a:gd name="connsiteX9" fmla="*/ 2407920 w 11079480"/>
              <a:gd name="connsiteY9" fmla="*/ 1158422 h 1737542"/>
              <a:gd name="connsiteX10" fmla="*/ 2834640 w 11079480"/>
              <a:gd name="connsiteY10" fmla="*/ 655502 h 1737542"/>
              <a:gd name="connsiteX11" fmla="*/ 3505200 w 11079480"/>
              <a:gd name="connsiteY11" fmla="*/ 1463222 h 1737542"/>
              <a:gd name="connsiteX12" fmla="*/ 4175760 w 11079480"/>
              <a:gd name="connsiteY12" fmla="*/ 182 h 1737542"/>
              <a:gd name="connsiteX13" fmla="*/ 4815840 w 11079480"/>
              <a:gd name="connsiteY13" fmla="*/ 1356542 h 1737542"/>
              <a:gd name="connsiteX14" fmla="*/ 5608320 w 11079480"/>
              <a:gd name="connsiteY14" fmla="*/ 533582 h 1737542"/>
              <a:gd name="connsiteX15" fmla="*/ 6248400 w 11079480"/>
              <a:gd name="connsiteY15" fmla="*/ 1417502 h 1737542"/>
              <a:gd name="connsiteX16" fmla="*/ 6903720 w 11079480"/>
              <a:gd name="connsiteY16" fmla="*/ 579302 h 1737542"/>
              <a:gd name="connsiteX17" fmla="*/ 7726680 w 11079480"/>
              <a:gd name="connsiteY17" fmla="*/ 1432742 h 1737542"/>
              <a:gd name="connsiteX18" fmla="*/ 8595360 w 11079480"/>
              <a:gd name="connsiteY18" fmla="*/ 533582 h 1737542"/>
              <a:gd name="connsiteX19" fmla="*/ 9174480 w 11079480"/>
              <a:gd name="connsiteY19" fmla="*/ 1204142 h 1737542"/>
              <a:gd name="connsiteX20" fmla="*/ 9921240 w 11079480"/>
              <a:gd name="connsiteY20" fmla="*/ 1493702 h 1737542"/>
              <a:gd name="connsiteX21" fmla="*/ 11079480 w 11079480"/>
              <a:gd name="connsiteY21" fmla="*/ 1508942 h 1737542"/>
              <a:gd name="connsiteX0" fmla="*/ 0 w 11125200"/>
              <a:gd name="connsiteY0" fmla="*/ 1676582 h 1676582"/>
              <a:gd name="connsiteX1" fmla="*/ 213360 w 11125200"/>
              <a:gd name="connsiteY1" fmla="*/ 1417502 h 1676582"/>
              <a:gd name="connsiteX2" fmla="*/ 426720 w 11125200"/>
              <a:gd name="connsiteY2" fmla="*/ 1173662 h 1676582"/>
              <a:gd name="connsiteX3" fmla="*/ 579120 w 11125200"/>
              <a:gd name="connsiteY3" fmla="*/ 960302 h 1676582"/>
              <a:gd name="connsiteX4" fmla="*/ 1028700 w 11125200"/>
              <a:gd name="connsiteY4" fmla="*/ 396422 h 1676582"/>
              <a:gd name="connsiteX5" fmla="*/ 1447800 w 11125200"/>
              <a:gd name="connsiteY5" fmla="*/ 518342 h 1676582"/>
              <a:gd name="connsiteX6" fmla="*/ 1752600 w 11125200"/>
              <a:gd name="connsiteY6" fmla="*/ 914582 h 1676582"/>
              <a:gd name="connsiteX7" fmla="*/ 2057400 w 11125200"/>
              <a:gd name="connsiteY7" fmla="*/ 1097462 h 1676582"/>
              <a:gd name="connsiteX8" fmla="*/ 2286000 w 11125200"/>
              <a:gd name="connsiteY8" fmla="*/ 1158422 h 1676582"/>
              <a:gd name="connsiteX9" fmla="*/ 2453640 w 11125200"/>
              <a:gd name="connsiteY9" fmla="*/ 1158422 h 1676582"/>
              <a:gd name="connsiteX10" fmla="*/ 2880360 w 11125200"/>
              <a:gd name="connsiteY10" fmla="*/ 655502 h 1676582"/>
              <a:gd name="connsiteX11" fmla="*/ 3550920 w 11125200"/>
              <a:gd name="connsiteY11" fmla="*/ 1463222 h 1676582"/>
              <a:gd name="connsiteX12" fmla="*/ 4221480 w 11125200"/>
              <a:gd name="connsiteY12" fmla="*/ 182 h 1676582"/>
              <a:gd name="connsiteX13" fmla="*/ 4861560 w 11125200"/>
              <a:gd name="connsiteY13" fmla="*/ 1356542 h 1676582"/>
              <a:gd name="connsiteX14" fmla="*/ 5654040 w 11125200"/>
              <a:gd name="connsiteY14" fmla="*/ 533582 h 1676582"/>
              <a:gd name="connsiteX15" fmla="*/ 6294120 w 11125200"/>
              <a:gd name="connsiteY15" fmla="*/ 1417502 h 1676582"/>
              <a:gd name="connsiteX16" fmla="*/ 6949440 w 11125200"/>
              <a:gd name="connsiteY16" fmla="*/ 579302 h 1676582"/>
              <a:gd name="connsiteX17" fmla="*/ 7772400 w 11125200"/>
              <a:gd name="connsiteY17" fmla="*/ 1432742 h 1676582"/>
              <a:gd name="connsiteX18" fmla="*/ 8641080 w 11125200"/>
              <a:gd name="connsiteY18" fmla="*/ 533582 h 1676582"/>
              <a:gd name="connsiteX19" fmla="*/ 9220200 w 11125200"/>
              <a:gd name="connsiteY19" fmla="*/ 1204142 h 1676582"/>
              <a:gd name="connsiteX20" fmla="*/ 9966960 w 11125200"/>
              <a:gd name="connsiteY20" fmla="*/ 1493702 h 1676582"/>
              <a:gd name="connsiteX21" fmla="*/ 11125200 w 11125200"/>
              <a:gd name="connsiteY21" fmla="*/ 1508942 h 1676582"/>
              <a:gd name="connsiteX0" fmla="*/ 0 w 11125200"/>
              <a:gd name="connsiteY0" fmla="*/ 1676582 h 1676582"/>
              <a:gd name="connsiteX1" fmla="*/ 213360 w 11125200"/>
              <a:gd name="connsiteY1" fmla="*/ 1417502 h 1676582"/>
              <a:gd name="connsiteX2" fmla="*/ 426720 w 11125200"/>
              <a:gd name="connsiteY2" fmla="*/ 1173662 h 1676582"/>
              <a:gd name="connsiteX3" fmla="*/ 579120 w 11125200"/>
              <a:gd name="connsiteY3" fmla="*/ 960302 h 1676582"/>
              <a:gd name="connsiteX4" fmla="*/ 1028700 w 11125200"/>
              <a:gd name="connsiteY4" fmla="*/ 396422 h 1676582"/>
              <a:gd name="connsiteX5" fmla="*/ 1447800 w 11125200"/>
              <a:gd name="connsiteY5" fmla="*/ 518342 h 1676582"/>
              <a:gd name="connsiteX6" fmla="*/ 1752600 w 11125200"/>
              <a:gd name="connsiteY6" fmla="*/ 914582 h 1676582"/>
              <a:gd name="connsiteX7" fmla="*/ 2057400 w 11125200"/>
              <a:gd name="connsiteY7" fmla="*/ 1097462 h 1676582"/>
              <a:gd name="connsiteX8" fmla="*/ 2286000 w 11125200"/>
              <a:gd name="connsiteY8" fmla="*/ 1188902 h 1676582"/>
              <a:gd name="connsiteX9" fmla="*/ 2453640 w 11125200"/>
              <a:gd name="connsiteY9" fmla="*/ 1158422 h 1676582"/>
              <a:gd name="connsiteX10" fmla="*/ 2880360 w 11125200"/>
              <a:gd name="connsiteY10" fmla="*/ 655502 h 1676582"/>
              <a:gd name="connsiteX11" fmla="*/ 3550920 w 11125200"/>
              <a:gd name="connsiteY11" fmla="*/ 1463222 h 1676582"/>
              <a:gd name="connsiteX12" fmla="*/ 4221480 w 11125200"/>
              <a:gd name="connsiteY12" fmla="*/ 182 h 1676582"/>
              <a:gd name="connsiteX13" fmla="*/ 4861560 w 11125200"/>
              <a:gd name="connsiteY13" fmla="*/ 1356542 h 1676582"/>
              <a:gd name="connsiteX14" fmla="*/ 5654040 w 11125200"/>
              <a:gd name="connsiteY14" fmla="*/ 533582 h 1676582"/>
              <a:gd name="connsiteX15" fmla="*/ 6294120 w 11125200"/>
              <a:gd name="connsiteY15" fmla="*/ 1417502 h 1676582"/>
              <a:gd name="connsiteX16" fmla="*/ 6949440 w 11125200"/>
              <a:gd name="connsiteY16" fmla="*/ 579302 h 1676582"/>
              <a:gd name="connsiteX17" fmla="*/ 7772400 w 11125200"/>
              <a:gd name="connsiteY17" fmla="*/ 1432742 h 1676582"/>
              <a:gd name="connsiteX18" fmla="*/ 8641080 w 11125200"/>
              <a:gd name="connsiteY18" fmla="*/ 533582 h 1676582"/>
              <a:gd name="connsiteX19" fmla="*/ 9220200 w 11125200"/>
              <a:gd name="connsiteY19" fmla="*/ 1204142 h 1676582"/>
              <a:gd name="connsiteX20" fmla="*/ 9966960 w 11125200"/>
              <a:gd name="connsiteY20" fmla="*/ 1493702 h 1676582"/>
              <a:gd name="connsiteX21" fmla="*/ 11125200 w 11125200"/>
              <a:gd name="connsiteY21" fmla="*/ 1508942 h 1676582"/>
              <a:gd name="connsiteX0" fmla="*/ 0 w 11125200"/>
              <a:gd name="connsiteY0" fmla="*/ 1676582 h 1676582"/>
              <a:gd name="connsiteX1" fmla="*/ 213360 w 11125200"/>
              <a:gd name="connsiteY1" fmla="*/ 1417502 h 1676582"/>
              <a:gd name="connsiteX2" fmla="*/ 426720 w 11125200"/>
              <a:gd name="connsiteY2" fmla="*/ 1173662 h 1676582"/>
              <a:gd name="connsiteX3" fmla="*/ 579120 w 11125200"/>
              <a:gd name="connsiteY3" fmla="*/ 960302 h 1676582"/>
              <a:gd name="connsiteX4" fmla="*/ 1028700 w 11125200"/>
              <a:gd name="connsiteY4" fmla="*/ 396422 h 1676582"/>
              <a:gd name="connsiteX5" fmla="*/ 1447800 w 11125200"/>
              <a:gd name="connsiteY5" fmla="*/ 518342 h 1676582"/>
              <a:gd name="connsiteX6" fmla="*/ 1752600 w 11125200"/>
              <a:gd name="connsiteY6" fmla="*/ 914582 h 1676582"/>
              <a:gd name="connsiteX7" fmla="*/ 2042160 w 11125200"/>
              <a:gd name="connsiteY7" fmla="*/ 1097462 h 1676582"/>
              <a:gd name="connsiteX8" fmla="*/ 2286000 w 11125200"/>
              <a:gd name="connsiteY8" fmla="*/ 1188902 h 1676582"/>
              <a:gd name="connsiteX9" fmla="*/ 2453640 w 11125200"/>
              <a:gd name="connsiteY9" fmla="*/ 1158422 h 1676582"/>
              <a:gd name="connsiteX10" fmla="*/ 2880360 w 11125200"/>
              <a:gd name="connsiteY10" fmla="*/ 655502 h 1676582"/>
              <a:gd name="connsiteX11" fmla="*/ 3550920 w 11125200"/>
              <a:gd name="connsiteY11" fmla="*/ 1463222 h 1676582"/>
              <a:gd name="connsiteX12" fmla="*/ 4221480 w 11125200"/>
              <a:gd name="connsiteY12" fmla="*/ 182 h 1676582"/>
              <a:gd name="connsiteX13" fmla="*/ 4861560 w 11125200"/>
              <a:gd name="connsiteY13" fmla="*/ 1356542 h 1676582"/>
              <a:gd name="connsiteX14" fmla="*/ 5654040 w 11125200"/>
              <a:gd name="connsiteY14" fmla="*/ 533582 h 1676582"/>
              <a:gd name="connsiteX15" fmla="*/ 6294120 w 11125200"/>
              <a:gd name="connsiteY15" fmla="*/ 1417502 h 1676582"/>
              <a:gd name="connsiteX16" fmla="*/ 6949440 w 11125200"/>
              <a:gd name="connsiteY16" fmla="*/ 579302 h 1676582"/>
              <a:gd name="connsiteX17" fmla="*/ 7772400 w 11125200"/>
              <a:gd name="connsiteY17" fmla="*/ 1432742 h 1676582"/>
              <a:gd name="connsiteX18" fmla="*/ 8641080 w 11125200"/>
              <a:gd name="connsiteY18" fmla="*/ 533582 h 1676582"/>
              <a:gd name="connsiteX19" fmla="*/ 9220200 w 11125200"/>
              <a:gd name="connsiteY19" fmla="*/ 1204142 h 1676582"/>
              <a:gd name="connsiteX20" fmla="*/ 9966960 w 11125200"/>
              <a:gd name="connsiteY20" fmla="*/ 1493702 h 1676582"/>
              <a:gd name="connsiteX21" fmla="*/ 11125200 w 11125200"/>
              <a:gd name="connsiteY21" fmla="*/ 1508942 h 1676582"/>
              <a:gd name="connsiteX0" fmla="*/ 0 w 11125200"/>
              <a:gd name="connsiteY0" fmla="*/ 1676582 h 1676582"/>
              <a:gd name="connsiteX1" fmla="*/ 213360 w 11125200"/>
              <a:gd name="connsiteY1" fmla="*/ 1417502 h 1676582"/>
              <a:gd name="connsiteX2" fmla="*/ 426720 w 11125200"/>
              <a:gd name="connsiteY2" fmla="*/ 1173662 h 1676582"/>
              <a:gd name="connsiteX3" fmla="*/ 518160 w 11125200"/>
              <a:gd name="connsiteY3" fmla="*/ 777422 h 1676582"/>
              <a:gd name="connsiteX4" fmla="*/ 1028700 w 11125200"/>
              <a:gd name="connsiteY4" fmla="*/ 396422 h 1676582"/>
              <a:gd name="connsiteX5" fmla="*/ 1447800 w 11125200"/>
              <a:gd name="connsiteY5" fmla="*/ 518342 h 1676582"/>
              <a:gd name="connsiteX6" fmla="*/ 1752600 w 11125200"/>
              <a:gd name="connsiteY6" fmla="*/ 914582 h 1676582"/>
              <a:gd name="connsiteX7" fmla="*/ 2042160 w 11125200"/>
              <a:gd name="connsiteY7" fmla="*/ 1097462 h 1676582"/>
              <a:gd name="connsiteX8" fmla="*/ 2286000 w 11125200"/>
              <a:gd name="connsiteY8" fmla="*/ 1188902 h 1676582"/>
              <a:gd name="connsiteX9" fmla="*/ 2453640 w 11125200"/>
              <a:gd name="connsiteY9" fmla="*/ 1158422 h 1676582"/>
              <a:gd name="connsiteX10" fmla="*/ 2880360 w 11125200"/>
              <a:gd name="connsiteY10" fmla="*/ 655502 h 1676582"/>
              <a:gd name="connsiteX11" fmla="*/ 3550920 w 11125200"/>
              <a:gd name="connsiteY11" fmla="*/ 1463222 h 1676582"/>
              <a:gd name="connsiteX12" fmla="*/ 4221480 w 11125200"/>
              <a:gd name="connsiteY12" fmla="*/ 182 h 1676582"/>
              <a:gd name="connsiteX13" fmla="*/ 4861560 w 11125200"/>
              <a:gd name="connsiteY13" fmla="*/ 1356542 h 1676582"/>
              <a:gd name="connsiteX14" fmla="*/ 5654040 w 11125200"/>
              <a:gd name="connsiteY14" fmla="*/ 533582 h 1676582"/>
              <a:gd name="connsiteX15" fmla="*/ 6294120 w 11125200"/>
              <a:gd name="connsiteY15" fmla="*/ 1417502 h 1676582"/>
              <a:gd name="connsiteX16" fmla="*/ 6949440 w 11125200"/>
              <a:gd name="connsiteY16" fmla="*/ 579302 h 1676582"/>
              <a:gd name="connsiteX17" fmla="*/ 7772400 w 11125200"/>
              <a:gd name="connsiteY17" fmla="*/ 1432742 h 1676582"/>
              <a:gd name="connsiteX18" fmla="*/ 8641080 w 11125200"/>
              <a:gd name="connsiteY18" fmla="*/ 533582 h 1676582"/>
              <a:gd name="connsiteX19" fmla="*/ 9220200 w 11125200"/>
              <a:gd name="connsiteY19" fmla="*/ 1204142 h 1676582"/>
              <a:gd name="connsiteX20" fmla="*/ 9966960 w 11125200"/>
              <a:gd name="connsiteY20" fmla="*/ 1493702 h 1676582"/>
              <a:gd name="connsiteX21" fmla="*/ 11125200 w 11125200"/>
              <a:gd name="connsiteY21" fmla="*/ 1508942 h 1676582"/>
              <a:gd name="connsiteX0" fmla="*/ 0 w 11125200"/>
              <a:gd name="connsiteY0" fmla="*/ 1676582 h 1676582"/>
              <a:gd name="connsiteX1" fmla="*/ 213360 w 11125200"/>
              <a:gd name="connsiteY1" fmla="*/ 1417502 h 1676582"/>
              <a:gd name="connsiteX2" fmla="*/ 350520 w 11125200"/>
              <a:gd name="connsiteY2" fmla="*/ 1158422 h 1676582"/>
              <a:gd name="connsiteX3" fmla="*/ 518160 w 11125200"/>
              <a:gd name="connsiteY3" fmla="*/ 777422 h 1676582"/>
              <a:gd name="connsiteX4" fmla="*/ 1028700 w 11125200"/>
              <a:gd name="connsiteY4" fmla="*/ 396422 h 1676582"/>
              <a:gd name="connsiteX5" fmla="*/ 1447800 w 11125200"/>
              <a:gd name="connsiteY5" fmla="*/ 518342 h 1676582"/>
              <a:gd name="connsiteX6" fmla="*/ 1752600 w 11125200"/>
              <a:gd name="connsiteY6" fmla="*/ 914582 h 1676582"/>
              <a:gd name="connsiteX7" fmla="*/ 2042160 w 11125200"/>
              <a:gd name="connsiteY7" fmla="*/ 1097462 h 1676582"/>
              <a:gd name="connsiteX8" fmla="*/ 2286000 w 11125200"/>
              <a:gd name="connsiteY8" fmla="*/ 1188902 h 1676582"/>
              <a:gd name="connsiteX9" fmla="*/ 2453640 w 11125200"/>
              <a:gd name="connsiteY9" fmla="*/ 1158422 h 1676582"/>
              <a:gd name="connsiteX10" fmla="*/ 2880360 w 11125200"/>
              <a:gd name="connsiteY10" fmla="*/ 655502 h 1676582"/>
              <a:gd name="connsiteX11" fmla="*/ 3550920 w 11125200"/>
              <a:gd name="connsiteY11" fmla="*/ 1463222 h 1676582"/>
              <a:gd name="connsiteX12" fmla="*/ 4221480 w 11125200"/>
              <a:gd name="connsiteY12" fmla="*/ 182 h 1676582"/>
              <a:gd name="connsiteX13" fmla="*/ 4861560 w 11125200"/>
              <a:gd name="connsiteY13" fmla="*/ 1356542 h 1676582"/>
              <a:gd name="connsiteX14" fmla="*/ 5654040 w 11125200"/>
              <a:gd name="connsiteY14" fmla="*/ 533582 h 1676582"/>
              <a:gd name="connsiteX15" fmla="*/ 6294120 w 11125200"/>
              <a:gd name="connsiteY15" fmla="*/ 1417502 h 1676582"/>
              <a:gd name="connsiteX16" fmla="*/ 6949440 w 11125200"/>
              <a:gd name="connsiteY16" fmla="*/ 579302 h 1676582"/>
              <a:gd name="connsiteX17" fmla="*/ 7772400 w 11125200"/>
              <a:gd name="connsiteY17" fmla="*/ 1432742 h 1676582"/>
              <a:gd name="connsiteX18" fmla="*/ 8641080 w 11125200"/>
              <a:gd name="connsiteY18" fmla="*/ 533582 h 1676582"/>
              <a:gd name="connsiteX19" fmla="*/ 9220200 w 11125200"/>
              <a:gd name="connsiteY19" fmla="*/ 1204142 h 1676582"/>
              <a:gd name="connsiteX20" fmla="*/ 9966960 w 11125200"/>
              <a:gd name="connsiteY20" fmla="*/ 1493702 h 1676582"/>
              <a:gd name="connsiteX21" fmla="*/ 11125200 w 11125200"/>
              <a:gd name="connsiteY21" fmla="*/ 1508942 h 1676582"/>
              <a:gd name="connsiteX0" fmla="*/ 0 w 11125200"/>
              <a:gd name="connsiteY0" fmla="*/ 1676582 h 1676582"/>
              <a:gd name="connsiteX1" fmla="*/ 152400 w 11125200"/>
              <a:gd name="connsiteY1" fmla="*/ 1356542 h 1676582"/>
              <a:gd name="connsiteX2" fmla="*/ 350520 w 11125200"/>
              <a:gd name="connsiteY2" fmla="*/ 1158422 h 1676582"/>
              <a:gd name="connsiteX3" fmla="*/ 518160 w 11125200"/>
              <a:gd name="connsiteY3" fmla="*/ 777422 h 1676582"/>
              <a:gd name="connsiteX4" fmla="*/ 1028700 w 11125200"/>
              <a:gd name="connsiteY4" fmla="*/ 396422 h 1676582"/>
              <a:gd name="connsiteX5" fmla="*/ 1447800 w 11125200"/>
              <a:gd name="connsiteY5" fmla="*/ 518342 h 1676582"/>
              <a:gd name="connsiteX6" fmla="*/ 1752600 w 11125200"/>
              <a:gd name="connsiteY6" fmla="*/ 914582 h 1676582"/>
              <a:gd name="connsiteX7" fmla="*/ 2042160 w 11125200"/>
              <a:gd name="connsiteY7" fmla="*/ 1097462 h 1676582"/>
              <a:gd name="connsiteX8" fmla="*/ 2286000 w 11125200"/>
              <a:gd name="connsiteY8" fmla="*/ 1188902 h 1676582"/>
              <a:gd name="connsiteX9" fmla="*/ 2453640 w 11125200"/>
              <a:gd name="connsiteY9" fmla="*/ 1158422 h 1676582"/>
              <a:gd name="connsiteX10" fmla="*/ 2880360 w 11125200"/>
              <a:gd name="connsiteY10" fmla="*/ 655502 h 1676582"/>
              <a:gd name="connsiteX11" fmla="*/ 3550920 w 11125200"/>
              <a:gd name="connsiteY11" fmla="*/ 1463222 h 1676582"/>
              <a:gd name="connsiteX12" fmla="*/ 4221480 w 11125200"/>
              <a:gd name="connsiteY12" fmla="*/ 182 h 1676582"/>
              <a:gd name="connsiteX13" fmla="*/ 4861560 w 11125200"/>
              <a:gd name="connsiteY13" fmla="*/ 1356542 h 1676582"/>
              <a:gd name="connsiteX14" fmla="*/ 5654040 w 11125200"/>
              <a:gd name="connsiteY14" fmla="*/ 533582 h 1676582"/>
              <a:gd name="connsiteX15" fmla="*/ 6294120 w 11125200"/>
              <a:gd name="connsiteY15" fmla="*/ 1417502 h 1676582"/>
              <a:gd name="connsiteX16" fmla="*/ 6949440 w 11125200"/>
              <a:gd name="connsiteY16" fmla="*/ 579302 h 1676582"/>
              <a:gd name="connsiteX17" fmla="*/ 7772400 w 11125200"/>
              <a:gd name="connsiteY17" fmla="*/ 1432742 h 1676582"/>
              <a:gd name="connsiteX18" fmla="*/ 8641080 w 11125200"/>
              <a:gd name="connsiteY18" fmla="*/ 533582 h 1676582"/>
              <a:gd name="connsiteX19" fmla="*/ 9220200 w 11125200"/>
              <a:gd name="connsiteY19" fmla="*/ 1204142 h 1676582"/>
              <a:gd name="connsiteX20" fmla="*/ 9966960 w 11125200"/>
              <a:gd name="connsiteY20" fmla="*/ 1493702 h 1676582"/>
              <a:gd name="connsiteX21" fmla="*/ 11125200 w 11125200"/>
              <a:gd name="connsiteY21" fmla="*/ 1508942 h 1676582"/>
              <a:gd name="connsiteX0" fmla="*/ 0 w 11125200"/>
              <a:gd name="connsiteY0" fmla="*/ 1676582 h 1676582"/>
              <a:gd name="connsiteX1" fmla="*/ 121920 w 11125200"/>
              <a:gd name="connsiteY1" fmla="*/ 1310822 h 1676582"/>
              <a:gd name="connsiteX2" fmla="*/ 350520 w 11125200"/>
              <a:gd name="connsiteY2" fmla="*/ 1158422 h 1676582"/>
              <a:gd name="connsiteX3" fmla="*/ 518160 w 11125200"/>
              <a:gd name="connsiteY3" fmla="*/ 777422 h 1676582"/>
              <a:gd name="connsiteX4" fmla="*/ 1028700 w 11125200"/>
              <a:gd name="connsiteY4" fmla="*/ 396422 h 1676582"/>
              <a:gd name="connsiteX5" fmla="*/ 1447800 w 11125200"/>
              <a:gd name="connsiteY5" fmla="*/ 518342 h 1676582"/>
              <a:gd name="connsiteX6" fmla="*/ 1752600 w 11125200"/>
              <a:gd name="connsiteY6" fmla="*/ 914582 h 1676582"/>
              <a:gd name="connsiteX7" fmla="*/ 2042160 w 11125200"/>
              <a:gd name="connsiteY7" fmla="*/ 1097462 h 1676582"/>
              <a:gd name="connsiteX8" fmla="*/ 2286000 w 11125200"/>
              <a:gd name="connsiteY8" fmla="*/ 1188902 h 1676582"/>
              <a:gd name="connsiteX9" fmla="*/ 2453640 w 11125200"/>
              <a:gd name="connsiteY9" fmla="*/ 1158422 h 1676582"/>
              <a:gd name="connsiteX10" fmla="*/ 2880360 w 11125200"/>
              <a:gd name="connsiteY10" fmla="*/ 655502 h 1676582"/>
              <a:gd name="connsiteX11" fmla="*/ 3550920 w 11125200"/>
              <a:gd name="connsiteY11" fmla="*/ 1463222 h 1676582"/>
              <a:gd name="connsiteX12" fmla="*/ 4221480 w 11125200"/>
              <a:gd name="connsiteY12" fmla="*/ 182 h 1676582"/>
              <a:gd name="connsiteX13" fmla="*/ 4861560 w 11125200"/>
              <a:gd name="connsiteY13" fmla="*/ 1356542 h 1676582"/>
              <a:gd name="connsiteX14" fmla="*/ 5654040 w 11125200"/>
              <a:gd name="connsiteY14" fmla="*/ 533582 h 1676582"/>
              <a:gd name="connsiteX15" fmla="*/ 6294120 w 11125200"/>
              <a:gd name="connsiteY15" fmla="*/ 1417502 h 1676582"/>
              <a:gd name="connsiteX16" fmla="*/ 6949440 w 11125200"/>
              <a:gd name="connsiteY16" fmla="*/ 579302 h 1676582"/>
              <a:gd name="connsiteX17" fmla="*/ 7772400 w 11125200"/>
              <a:gd name="connsiteY17" fmla="*/ 1432742 h 1676582"/>
              <a:gd name="connsiteX18" fmla="*/ 8641080 w 11125200"/>
              <a:gd name="connsiteY18" fmla="*/ 533582 h 1676582"/>
              <a:gd name="connsiteX19" fmla="*/ 9220200 w 11125200"/>
              <a:gd name="connsiteY19" fmla="*/ 1204142 h 1676582"/>
              <a:gd name="connsiteX20" fmla="*/ 9966960 w 11125200"/>
              <a:gd name="connsiteY20" fmla="*/ 1493702 h 1676582"/>
              <a:gd name="connsiteX21" fmla="*/ 11125200 w 11125200"/>
              <a:gd name="connsiteY21" fmla="*/ 1508942 h 1676582"/>
              <a:gd name="connsiteX0" fmla="*/ 0 w 11125200"/>
              <a:gd name="connsiteY0" fmla="*/ 1676582 h 1676582"/>
              <a:gd name="connsiteX1" fmla="*/ 121920 w 11125200"/>
              <a:gd name="connsiteY1" fmla="*/ 1310822 h 1676582"/>
              <a:gd name="connsiteX2" fmla="*/ 304800 w 11125200"/>
              <a:gd name="connsiteY2" fmla="*/ 1051742 h 1676582"/>
              <a:gd name="connsiteX3" fmla="*/ 518160 w 11125200"/>
              <a:gd name="connsiteY3" fmla="*/ 777422 h 1676582"/>
              <a:gd name="connsiteX4" fmla="*/ 1028700 w 11125200"/>
              <a:gd name="connsiteY4" fmla="*/ 396422 h 1676582"/>
              <a:gd name="connsiteX5" fmla="*/ 1447800 w 11125200"/>
              <a:gd name="connsiteY5" fmla="*/ 518342 h 1676582"/>
              <a:gd name="connsiteX6" fmla="*/ 1752600 w 11125200"/>
              <a:gd name="connsiteY6" fmla="*/ 914582 h 1676582"/>
              <a:gd name="connsiteX7" fmla="*/ 2042160 w 11125200"/>
              <a:gd name="connsiteY7" fmla="*/ 1097462 h 1676582"/>
              <a:gd name="connsiteX8" fmla="*/ 2286000 w 11125200"/>
              <a:gd name="connsiteY8" fmla="*/ 1188902 h 1676582"/>
              <a:gd name="connsiteX9" fmla="*/ 2453640 w 11125200"/>
              <a:gd name="connsiteY9" fmla="*/ 1158422 h 1676582"/>
              <a:gd name="connsiteX10" fmla="*/ 2880360 w 11125200"/>
              <a:gd name="connsiteY10" fmla="*/ 655502 h 1676582"/>
              <a:gd name="connsiteX11" fmla="*/ 3550920 w 11125200"/>
              <a:gd name="connsiteY11" fmla="*/ 1463222 h 1676582"/>
              <a:gd name="connsiteX12" fmla="*/ 4221480 w 11125200"/>
              <a:gd name="connsiteY12" fmla="*/ 182 h 1676582"/>
              <a:gd name="connsiteX13" fmla="*/ 4861560 w 11125200"/>
              <a:gd name="connsiteY13" fmla="*/ 1356542 h 1676582"/>
              <a:gd name="connsiteX14" fmla="*/ 5654040 w 11125200"/>
              <a:gd name="connsiteY14" fmla="*/ 533582 h 1676582"/>
              <a:gd name="connsiteX15" fmla="*/ 6294120 w 11125200"/>
              <a:gd name="connsiteY15" fmla="*/ 1417502 h 1676582"/>
              <a:gd name="connsiteX16" fmla="*/ 6949440 w 11125200"/>
              <a:gd name="connsiteY16" fmla="*/ 579302 h 1676582"/>
              <a:gd name="connsiteX17" fmla="*/ 7772400 w 11125200"/>
              <a:gd name="connsiteY17" fmla="*/ 1432742 h 1676582"/>
              <a:gd name="connsiteX18" fmla="*/ 8641080 w 11125200"/>
              <a:gd name="connsiteY18" fmla="*/ 533582 h 1676582"/>
              <a:gd name="connsiteX19" fmla="*/ 9220200 w 11125200"/>
              <a:gd name="connsiteY19" fmla="*/ 1204142 h 1676582"/>
              <a:gd name="connsiteX20" fmla="*/ 9966960 w 11125200"/>
              <a:gd name="connsiteY20" fmla="*/ 1493702 h 1676582"/>
              <a:gd name="connsiteX21" fmla="*/ 11125200 w 11125200"/>
              <a:gd name="connsiteY21" fmla="*/ 1508942 h 1676582"/>
              <a:gd name="connsiteX0" fmla="*/ 0 w 11125200"/>
              <a:gd name="connsiteY0" fmla="*/ 1676582 h 1676582"/>
              <a:gd name="connsiteX1" fmla="*/ 121920 w 11125200"/>
              <a:gd name="connsiteY1" fmla="*/ 1310822 h 1676582"/>
              <a:gd name="connsiteX2" fmla="*/ 304800 w 11125200"/>
              <a:gd name="connsiteY2" fmla="*/ 1051742 h 1676582"/>
              <a:gd name="connsiteX3" fmla="*/ 518160 w 11125200"/>
              <a:gd name="connsiteY3" fmla="*/ 777422 h 1676582"/>
              <a:gd name="connsiteX4" fmla="*/ 1028700 w 11125200"/>
              <a:gd name="connsiteY4" fmla="*/ 396422 h 1676582"/>
              <a:gd name="connsiteX5" fmla="*/ 1447800 w 11125200"/>
              <a:gd name="connsiteY5" fmla="*/ 518342 h 1676582"/>
              <a:gd name="connsiteX6" fmla="*/ 1752600 w 11125200"/>
              <a:gd name="connsiteY6" fmla="*/ 914582 h 1676582"/>
              <a:gd name="connsiteX7" fmla="*/ 2042160 w 11125200"/>
              <a:gd name="connsiteY7" fmla="*/ 1097462 h 1676582"/>
              <a:gd name="connsiteX8" fmla="*/ 2316480 w 11125200"/>
              <a:gd name="connsiteY8" fmla="*/ 1112702 h 1676582"/>
              <a:gd name="connsiteX9" fmla="*/ 2453640 w 11125200"/>
              <a:gd name="connsiteY9" fmla="*/ 1158422 h 1676582"/>
              <a:gd name="connsiteX10" fmla="*/ 2880360 w 11125200"/>
              <a:gd name="connsiteY10" fmla="*/ 655502 h 1676582"/>
              <a:gd name="connsiteX11" fmla="*/ 3550920 w 11125200"/>
              <a:gd name="connsiteY11" fmla="*/ 1463222 h 1676582"/>
              <a:gd name="connsiteX12" fmla="*/ 4221480 w 11125200"/>
              <a:gd name="connsiteY12" fmla="*/ 182 h 1676582"/>
              <a:gd name="connsiteX13" fmla="*/ 4861560 w 11125200"/>
              <a:gd name="connsiteY13" fmla="*/ 1356542 h 1676582"/>
              <a:gd name="connsiteX14" fmla="*/ 5654040 w 11125200"/>
              <a:gd name="connsiteY14" fmla="*/ 533582 h 1676582"/>
              <a:gd name="connsiteX15" fmla="*/ 6294120 w 11125200"/>
              <a:gd name="connsiteY15" fmla="*/ 1417502 h 1676582"/>
              <a:gd name="connsiteX16" fmla="*/ 6949440 w 11125200"/>
              <a:gd name="connsiteY16" fmla="*/ 579302 h 1676582"/>
              <a:gd name="connsiteX17" fmla="*/ 7772400 w 11125200"/>
              <a:gd name="connsiteY17" fmla="*/ 1432742 h 1676582"/>
              <a:gd name="connsiteX18" fmla="*/ 8641080 w 11125200"/>
              <a:gd name="connsiteY18" fmla="*/ 533582 h 1676582"/>
              <a:gd name="connsiteX19" fmla="*/ 9220200 w 11125200"/>
              <a:gd name="connsiteY19" fmla="*/ 1204142 h 1676582"/>
              <a:gd name="connsiteX20" fmla="*/ 9966960 w 11125200"/>
              <a:gd name="connsiteY20" fmla="*/ 1493702 h 1676582"/>
              <a:gd name="connsiteX21" fmla="*/ 11125200 w 11125200"/>
              <a:gd name="connsiteY21" fmla="*/ 1508942 h 1676582"/>
              <a:gd name="connsiteX0" fmla="*/ 0 w 11125200"/>
              <a:gd name="connsiteY0" fmla="*/ 1676582 h 1676582"/>
              <a:gd name="connsiteX1" fmla="*/ 121920 w 11125200"/>
              <a:gd name="connsiteY1" fmla="*/ 1310822 h 1676582"/>
              <a:gd name="connsiteX2" fmla="*/ 304800 w 11125200"/>
              <a:gd name="connsiteY2" fmla="*/ 1051742 h 1676582"/>
              <a:gd name="connsiteX3" fmla="*/ 518160 w 11125200"/>
              <a:gd name="connsiteY3" fmla="*/ 777422 h 1676582"/>
              <a:gd name="connsiteX4" fmla="*/ 1028700 w 11125200"/>
              <a:gd name="connsiteY4" fmla="*/ 396422 h 1676582"/>
              <a:gd name="connsiteX5" fmla="*/ 1447800 w 11125200"/>
              <a:gd name="connsiteY5" fmla="*/ 518342 h 1676582"/>
              <a:gd name="connsiteX6" fmla="*/ 1752600 w 11125200"/>
              <a:gd name="connsiteY6" fmla="*/ 914582 h 1676582"/>
              <a:gd name="connsiteX7" fmla="*/ 2042160 w 11125200"/>
              <a:gd name="connsiteY7" fmla="*/ 1097462 h 1676582"/>
              <a:gd name="connsiteX8" fmla="*/ 2316480 w 11125200"/>
              <a:gd name="connsiteY8" fmla="*/ 1112702 h 1676582"/>
              <a:gd name="connsiteX9" fmla="*/ 2438400 w 11125200"/>
              <a:gd name="connsiteY9" fmla="*/ 1112702 h 1676582"/>
              <a:gd name="connsiteX10" fmla="*/ 2880360 w 11125200"/>
              <a:gd name="connsiteY10" fmla="*/ 655502 h 1676582"/>
              <a:gd name="connsiteX11" fmla="*/ 3550920 w 11125200"/>
              <a:gd name="connsiteY11" fmla="*/ 1463222 h 1676582"/>
              <a:gd name="connsiteX12" fmla="*/ 4221480 w 11125200"/>
              <a:gd name="connsiteY12" fmla="*/ 182 h 1676582"/>
              <a:gd name="connsiteX13" fmla="*/ 4861560 w 11125200"/>
              <a:gd name="connsiteY13" fmla="*/ 1356542 h 1676582"/>
              <a:gd name="connsiteX14" fmla="*/ 5654040 w 11125200"/>
              <a:gd name="connsiteY14" fmla="*/ 533582 h 1676582"/>
              <a:gd name="connsiteX15" fmla="*/ 6294120 w 11125200"/>
              <a:gd name="connsiteY15" fmla="*/ 1417502 h 1676582"/>
              <a:gd name="connsiteX16" fmla="*/ 6949440 w 11125200"/>
              <a:gd name="connsiteY16" fmla="*/ 579302 h 1676582"/>
              <a:gd name="connsiteX17" fmla="*/ 7772400 w 11125200"/>
              <a:gd name="connsiteY17" fmla="*/ 1432742 h 1676582"/>
              <a:gd name="connsiteX18" fmla="*/ 8641080 w 11125200"/>
              <a:gd name="connsiteY18" fmla="*/ 533582 h 1676582"/>
              <a:gd name="connsiteX19" fmla="*/ 9220200 w 11125200"/>
              <a:gd name="connsiteY19" fmla="*/ 1204142 h 1676582"/>
              <a:gd name="connsiteX20" fmla="*/ 9966960 w 11125200"/>
              <a:gd name="connsiteY20" fmla="*/ 1493702 h 1676582"/>
              <a:gd name="connsiteX21" fmla="*/ 11125200 w 11125200"/>
              <a:gd name="connsiteY21" fmla="*/ 1508942 h 1676582"/>
              <a:gd name="connsiteX0" fmla="*/ 0 w 11125200"/>
              <a:gd name="connsiteY0" fmla="*/ 1676582 h 1676582"/>
              <a:gd name="connsiteX1" fmla="*/ 121920 w 11125200"/>
              <a:gd name="connsiteY1" fmla="*/ 1310822 h 1676582"/>
              <a:gd name="connsiteX2" fmla="*/ 304800 w 11125200"/>
              <a:gd name="connsiteY2" fmla="*/ 1051742 h 1676582"/>
              <a:gd name="connsiteX3" fmla="*/ 518160 w 11125200"/>
              <a:gd name="connsiteY3" fmla="*/ 777422 h 1676582"/>
              <a:gd name="connsiteX4" fmla="*/ 1028700 w 11125200"/>
              <a:gd name="connsiteY4" fmla="*/ 396422 h 1676582"/>
              <a:gd name="connsiteX5" fmla="*/ 1447800 w 11125200"/>
              <a:gd name="connsiteY5" fmla="*/ 518342 h 1676582"/>
              <a:gd name="connsiteX6" fmla="*/ 1752600 w 11125200"/>
              <a:gd name="connsiteY6" fmla="*/ 914582 h 1676582"/>
              <a:gd name="connsiteX7" fmla="*/ 2042160 w 11125200"/>
              <a:gd name="connsiteY7" fmla="*/ 1097462 h 1676582"/>
              <a:gd name="connsiteX8" fmla="*/ 2316480 w 11125200"/>
              <a:gd name="connsiteY8" fmla="*/ 1112702 h 1676582"/>
              <a:gd name="connsiteX9" fmla="*/ 2438400 w 11125200"/>
              <a:gd name="connsiteY9" fmla="*/ 1051742 h 1676582"/>
              <a:gd name="connsiteX10" fmla="*/ 2880360 w 11125200"/>
              <a:gd name="connsiteY10" fmla="*/ 655502 h 1676582"/>
              <a:gd name="connsiteX11" fmla="*/ 3550920 w 11125200"/>
              <a:gd name="connsiteY11" fmla="*/ 1463222 h 1676582"/>
              <a:gd name="connsiteX12" fmla="*/ 4221480 w 11125200"/>
              <a:gd name="connsiteY12" fmla="*/ 182 h 1676582"/>
              <a:gd name="connsiteX13" fmla="*/ 4861560 w 11125200"/>
              <a:gd name="connsiteY13" fmla="*/ 1356542 h 1676582"/>
              <a:gd name="connsiteX14" fmla="*/ 5654040 w 11125200"/>
              <a:gd name="connsiteY14" fmla="*/ 533582 h 1676582"/>
              <a:gd name="connsiteX15" fmla="*/ 6294120 w 11125200"/>
              <a:gd name="connsiteY15" fmla="*/ 1417502 h 1676582"/>
              <a:gd name="connsiteX16" fmla="*/ 6949440 w 11125200"/>
              <a:gd name="connsiteY16" fmla="*/ 579302 h 1676582"/>
              <a:gd name="connsiteX17" fmla="*/ 7772400 w 11125200"/>
              <a:gd name="connsiteY17" fmla="*/ 1432742 h 1676582"/>
              <a:gd name="connsiteX18" fmla="*/ 8641080 w 11125200"/>
              <a:gd name="connsiteY18" fmla="*/ 533582 h 1676582"/>
              <a:gd name="connsiteX19" fmla="*/ 9220200 w 11125200"/>
              <a:gd name="connsiteY19" fmla="*/ 1204142 h 1676582"/>
              <a:gd name="connsiteX20" fmla="*/ 9966960 w 11125200"/>
              <a:gd name="connsiteY20" fmla="*/ 1493702 h 1676582"/>
              <a:gd name="connsiteX21" fmla="*/ 11125200 w 11125200"/>
              <a:gd name="connsiteY21" fmla="*/ 1508942 h 1676582"/>
              <a:gd name="connsiteX0" fmla="*/ 0 w 11125200"/>
              <a:gd name="connsiteY0" fmla="*/ 1676582 h 1676582"/>
              <a:gd name="connsiteX1" fmla="*/ 121920 w 11125200"/>
              <a:gd name="connsiteY1" fmla="*/ 1310822 h 1676582"/>
              <a:gd name="connsiteX2" fmla="*/ 381000 w 11125200"/>
              <a:gd name="connsiteY2" fmla="*/ 1143182 h 1676582"/>
              <a:gd name="connsiteX3" fmla="*/ 518160 w 11125200"/>
              <a:gd name="connsiteY3" fmla="*/ 777422 h 1676582"/>
              <a:gd name="connsiteX4" fmla="*/ 1028700 w 11125200"/>
              <a:gd name="connsiteY4" fmla="*/ 396422 h 1676582"/>
              <a:gd name="connsiteX5" fmla="*/ 1447800 w 11125200"/>
              <a:gd name="connsiteY5" fmla="*/ 518342 h 1676582"/>
              <a:gd name="connsiteX6" fmla="*/ 1752600 w 11125200"/>
              <a:gd name="connsiteY6" fmla="*/ 914582 h 1676582"/>
              <a:gd name="connsiteX7" fmla="*/ 2042160 w 11125200"/>
              <a:gd name="connsiteY7" fmla="*/ 1097462 h 1676582"/>
              <a:gd name="connsiteX8" fmla="*/ 2316480 w 11125200"/>
              <a:gd name="connsiteY8" fmla="*/ 1112702 h 1676582"/>
              <a:gd name="connsiteX9" fmla="*/ 2438400 w 11125200"/>
              <a:gd name="connsiteY9" fmla="*/ 1051742 h 1676582"/>
              <a:gd name="connsiteX10" fmla="*/ 2880360 w 11125200"/>
              <a:gd name="connsiteY10" fmla="*/ 655502 h 1676582"/>
              <a:gd name="connsiteX11" fmla="*/ 3550920 w 11125200"/>
              <a:gd name="connsiteY11" fmla="*/ 1463222 h 1676582"/>
              <a:gd name="connsiteX12" fmla="*/ 4221480 w 11125200"/>
              <a:gd name="connsiteY12" fmla="*/ 182 h 1676582"/>
              <a:gd name="connsiteX13" fmla="*/ 4861560 w 11125200"/>
              <a:gd name="connsiteY13" fmla="*/ 1356542 h 1676582"/>
              <a:gd name="connsiteX14" fmla="*/ 5654040 w 11125200"/>
              <a:gd name="connsiteY14" fmla="*/ 533582 h 1676582"/>
              <a:gd name="connsiteX15" fmla="*/ 6294120 w 11125200"/>
              <a:gd name="connsiteY15" fmla="*/ 1417502 h 1676582"/>
              <a:gd name="connsiteX16" fmla="*/ 6949440 w 11125200"/>
              <a:gd name="connsiteY16" fmla="*/ 579302 h 1676582"/>
              <a:gd name="connsiteX17" fmla="*/ 7772400 w 11125200"/>
              <a:gd name="connsiteY17" fmla="*/ 1432742 h 1676582"/>
              <a:gd name="connsiteX18" fmla="*/ 8641080 w 11125200"/>
              <a:gd name="connsiteY18" fmla="*/ 533582 h 1676582"/>
              <a:gd name="connsiteX19" fmla="*/ 9220200 w 11125200"/>
              <a:gd name="connsiteY19" fmla="*/ 1204142 h 1676582"/>
              <a:gd name="connsiteX20" fmla="*/ 9966960 w 11125200"/>
              <a:gd name="connsiteY20" fmla="*/ 1493702 h 1676582"/>
              <a:gd name="connsiteX21" fmla="*/ 11125200 w 11125200"/>
              <a:gd name="connsiteY21" fmla="*/ 1508942 h 1676582"/>
              <a:gd name="connsiteX0" fmla="*/ 0 w 11125200"/>
              <a:gd name="connsiteY0" fmla="*/ 1676582 h 1676582"/>
              <a:gd name="connsiteX1" fmla="*/ 243840 w 11125200"/>
              <a:gd name="connsiteY1" fmla="*/ 1615622 h 1676582"/>
              <a:gd name="connsiteX2" fmla="*/ 381000 w 11125200"/>
              <a:gd name="connsiteY2" fmla="*/ 1143182 h 1676582"/>
              <a:gd name="connsiteX3" fmla="*/ 518160 w 11125200"/>
              <a:gd name="connsiteY3" fmla="*/ 777422 h 1676582"/>
              <a:gd name="connsiteX4" fmla="*/ 1028700 w 11125200"/>
              <a:gd name="connsiteY4" fmla="*/ 396422 h 1676582"/>
              <a:gd name="connsiteX5" fmla="*/ 1447800 w 11125200"/>
              <a:gd name="connsiteY5" fmla="*/ 518342 h 1676582"/>
              <a:gd name="connsiteX6" fmla="*/ 1752600 w 11125200"/>
              <a:gd name="connsiteY6" fmla="*/ 914582 h 1676582"/>
              <a:gd name="connsiteX7" fmla="*/ 2042160 w 11125200"/>
              <a:gd name="connsiteY7" fmla="*/ 1097462 h 1676582"/>
              <a:gd name="connsiteX8" fmla="*/ 2316480 w 11125200"/>
              <a:gd name="connsiteY8" fmla="*/ 1112702 h 1676582"/>
              <a:gd name="connsiteX9" fmla="*/ 2438400 w 11125200"/>
              <a:gd name="connsiteY9" fmla="*/ 1051742 h 1676582"/>
              <a:gd name="connsiteX10" fmla="*/ 2880360 w 11125200"/>
              <a:gd name="connsiteY10" fmla="*/ 655502 h 1676582"/>
              <a:gd name="connsiteX11" fmla="*/ 3550920 w 11125200"/>
              <a:gd name="connsiteY11" fmla="*/ 1463222 h 1676582"/>
              <a:gd name="connsiteX12" fmla="*/ 4221480 w 11125200"/>
              <a:gd name="connsiteY12" fmla="*/ 182 h 1676582"/>
              <a:gd name="connsiteX13" fmla="*/ 4861560 w 11125200"/>
              <a:gd name="connsiteY13" fmla="*/ 1356542 h 1676582"/>
              <a:gd name="connsiteX14" fmla="*/ 5654040 w 11125200"/>
              <a:gd name="connsiteY14" fmla="*/ 533582 h 1676582"/>
              <a:gd name="connsiteX15" fmla="*/ 6294120 w 11125200"/>
              <a:gd name="connsiteY15" fmla="*/ 1417502 h 1676582"/>
              <a:gd name="connsiteX16" fmla="*/ 6949440 w 11125200"/>
              <a:gd name="connsiteY16" fmla="*/ 579302 h 1676582"/>
              <a:gd name="connsiteX17" fmla="*/ 7772400 w 11125200"/>
              <a:gd name="connsiteY17" fmla="*/ 1432742 h 1676582"/>
              <a:gd name="connsiteX18" fmla="*/ 8641080 w 11125200"/>
              <a:gd name="connsiteY18" fmla="*/ 533582 h 1676582"/>
              <a:gd name="connsiteX19" fmla="*/ 9220200 w 11125200"/>
              <a:gd name="connsiteY19" fmla="*/ 1204142 h 1676582"/>
              <a:gd name="connsiteX20" fmla="*/ 9966960 w 11125200"/>
              <a:gd name="connsiteY20" fmla="*/ 1493702 h 1676582"/>
              <a:gd name="connsiteX21" fmla="*/ 11125200 w 11125200"/>
              <a:gd name="connsiteY21" fmla="*/ 1508942 h 1676582"/>
              <a:gd name="connsiteX0" fmla="*/ 0 w 11186160"/>
              <a:gd name="connsiteY0" fmla="*/ 1798502 h 1798502"/>
              <a:gd name="connsiteX1" fmla="*/ 304800 w 11186160"/>
              <a:gd name="connsiteY1" fmla="*/ 1615622 h 1798502"/>
              <a:gd name="connsiteX2" fmla="*/ 441960 w 11186160"/>
              <a:gd name="connsiteY2" fmla="*/ 1143182 h 1798502"/>
              <a:gd name="connsiteX3" fmla="*/ 579120 w 11186160"/>
              <a:gd name="connsiteY3" fmla="*/ 777422 h 1798502"/>
              <a:gd name="connsiteX4" fmla="*/ 1089660 w 11186160"/>
              <a:gd name="connsiteY4" fmla="*/ 396422 h 1798502"/>
              <a:gd name="connsiteX5" fmla="*/ 1508760 w 11186160"/>
              <a:gd name="connsiteY5" fmla="*/ 518342 h 1798502"/>
              <a:gd name="connsiteX6" fmla="*/ 1813560 w 11186160"/>
              <a:gd name="connsiteY6" fmla="*/ 914582 h 1798502"/>
              <a:gd name="connsiteX7" fmla="*/ 2103120 w 11186160"/>
              <a:gd name="connsiteY7" fmla="*/ 1097462 h 1798502"/>
              <a:gd name="connsiteX8" fmla="*/ 2377440 w 11186160"/>
              <a:gd name="connsiteY8" fmla="*/ 1112702 h 1798502"/>
              <a:gd name="connsiteX9" fmla="*/ 2499360 w 11186160"/>
              <a:gd name="connsiteY9" fmla="*/ 1051742 h 1798502"/>
              <a:gd name="connsiteX10" fmla="*/ 2941320 w 11186160"/>
              <a:gd name="connsiteY10" fmla="*/ 655502 h 1798502"/>
              <a:gd name="connsiteX11" fmla="*/ 3611880 w 11186160"/>
              <a:gd name="connsiteY11" fmla="*/ 1463222 h 1798502"/>
              <a:gd name="connsiteX12" fmla="*/ 4282440 w 11186160"/>
              <a:gd name="connsiteY12" fmla="*/ 182 h 1798502"/>
              <a:gd name="connsiteX13" fmla="*/ 4922520 w 11186160"/>
              <a:gd name="connsiteY13" fmla="*/ 1356542 h 1798502"/>
              <a:gd name="connsiteX14" fmla="*/ 5715000 w 11186160"/>
              <a:gd name="connsiteY14" fmla="*/ 533582 h 1798502"/>
              <a:gd name="connsiteX15" fmla="*/ 6355080 w 11186160"/>
              <a:gd name="connsiteY15" fmla="*/ 1417502 h 1798502"/>
              <a:gd name="connsiteX16" fmla="*/ 7010400 w 11186160"/>
              <a:gd name="connsiteY16" fmla="*/ 579302 h 1798502"/>
              <a:gd name="connsiteX17" fmla="*/ 7833360 w 11186160"/>
              <a:gd name="connsiteY17" fmla="*/ 1432742 h 1798502"/>
              <a:gd name="connsiteX18" fmla="*/ 8702040 w 11186160"/>
              <a:gd name="connsiteY18" fmla="*/ 533582 h 1798502"/>
              <a:gd name="connsiteX19" fmla="*/ 9281160 w 11186160"/>
              <a:gd name="connsiteY19" fmla="*/ 1204142 h 1798502"/>
              <a:gd name="connsiteX20" fmla="*/ 10027920 w 11186160"/>
              <a:gd name="connsiteY20" fmla="*/ 1493702 h 1798502"/>
              <a:gd name="connsiteX21" fmla="*/ 11186160 w 11186160"/>
              <a:gd name="connsiteY21" fmla="*/ 1508942 h 1798502"/>
              <a:gd name="connsiteX0" fmla="*/ 0 w 11186160"/>
              <a:gd name="connsiteY0" fmla="*/ 1798502 h 1798502"/>
              <a:gd name="connsiteX1" fmla="*/ 304800 w 11186160"/>
              <a:gd name="connsiteY1" fmla="*/ 1615622 h 1798502"/>
              <a:gd name="connsiteX2" fmla="*/ 441960 w 11186160"/>
              <a:gd name="connsiteY2" fmla="*/ 1143182 h 1798502"/>
              <a:gd name="connsiteX3" fmla="*/ 579120 w 11186160"/>
              <a:gd name="connsiteY3" fmla="*/ 777422 h 1798502"/>
              <a:gd name="connsiteX4" fmla="*/ 800100 w 11186160"/>
              <a:gd name="connsiteY4" fmla="*/ 533582 h 1798502"/>
              <a:gd name="connsiteX5" fmla="*/ 1089660 w 11186160"/>
              <a:gd name="connsiteY5" fmla="*/ 396422 h 1798502"/>
              <a:gd name="connsiteX6" fmla="*/ 1508760 w 11186160"/>
              <a:gd name="connsiteY6" fmla="*/ 518342 h 1798502"/>
              <a:gd name="connsiteX7" fmla="*/ 1813560 w 11186160"/>
              <a:gd name="connsiteY7" fmla="*/ 914582 h 1798502"/>
              <a:gd name="connsiteX8" fmla="*/ 2103120 w 11186160"/>
              <a:gd name="connsiteY8" fmla="*/ 1097462 h 1798502"/>
              <a:gd name="connsiteX9" fmla="*/ 2377440 w 11186160"/>
              <a:gd name="connsiteY9" fmla="*/ 1112702 h 1798502"/>
              <a:gd name="connsiteX10" fmla="*/ 2499360 w 11186160"/>
              <a:gd name="connsiteY10" fmla="*/ 1051742 h 1798502"/>
              <a:gd name="connsiteX11" fmla="*/ 2941320 w 11186160"/>
              <a:gd name="connsiteY11" fmla="*/ 655502 h 1798502"/>
              <a:gd name="connsiteX12" fmla="*/ 3611880 w 11186160"/>
              <a:gd name="connsiteY12" fmla="*/ 1463222 h 1798502"/>
              <a:gd name="connsiteX13" fmla="*/ 4282440 w 11186160"/>
              <a:gd name="connsiteY13" fmla="*/ 182 h 1798502"/>
              <a:gd name="connsiteX14" fmla="*/ 4922520 w 11186160"/>
              <a:gd name="connsiteY14" fmla="*/ 1356542 h 1798502"/>
              <a:gd name="connsiteX15" fmla="*/ 5715000 w 11186160"/>
              <a:gd name="connsiteY15" fmla="*/ 533582 h 1798502"/>
              <a:gd name="connsiteX16" fmla="*/ 6355080 w 11186160"/>
              <a:gd name="connsiteY16" fmla="*/ 1417502 h 1798502"/>
              <a:gd name="connsiteX17" fmla="*/ 7010400 w 11186160"/>
              <a:gd name="connsiteY17" fmla="*/ 579302 h 1798502"/>
              <a:gd name="connsiteX18" fmla="*/ 7833360 w 11186160"/>
              <a:gd name="connsiteY18" fmla="*/ 1432742 h 1798502"/>
              <a:gd name="connsiteX19" fmla="*/ 8702040 w 11186160"/>
              <a:gd name="connsiteY19" fmla="*/ 533582 h 1798502"/>
              <a:gd name="connsiteX20" fmla="*/ 9281160 w 11186160"/>
              <a:gd name="connsiteY20" fmla="*/ 1204142 h 1798502"/>
              <a:gd name="connsiteX21" fmla="*/ 10027920 w 11186160"/>
              <a:gd name="connsiteY21" fmla="*/ 1493702 h 1798502"/>
              <a:gd name="connsiteX22" fmla="*/ 11186160 w 11186160"/>
              <a:gd name="connsiteY22" fmla="*/ 1508942 h 1798502"/>
              <a:gd name="connsiteX0" fmla="*/ 0 w 11186160"/>
              <a:gd name="connsiteY0" fmla="*/ 1798502 h 1798502"/>
              <a:gd name="connsiteX1" fmla="*/ 304800 w 11186160"/>
              <a:gd name="connsiteY1" fmla="*/ 1615622 h 1798502"/>
              <a:gd name="connsiteX2" fmla="*/ 441960 w 11186160"/>
              <a:gd name="connsiteY2" fmla="*/ 1143182 h 1798502"/>
              <a:gd name="connsiteX3" fmla="*/ 579120 w 11186160"/>
              <a:gd name="connsiteY3" fmla="*/ 777422 h 1798502"/>
              <a:gd name="connsiteX4" fmla="*/ 723900 w 11186160"/>
              <a:gd name="connsiteY4" fmla="*/ 457382 h 1798502"/>
              <a:gd name="connsiteX5" fmla="*/ 1089660 w 11186160"/>
              <a:gd name="connsiteY5" fmla="*/ 396422 h 1798502"/>
              <a:gd name="connsiteX6" fmla="*/ 1508760 w 11186160"/>
              <a:gd name="connsiteY6" fmla="*/ 518342 h 1798502"/>
              <a:gd name="connsiteX7" fmla="*/ 1813560 w 11186160"/>
              <a:gd name="connsiteY7" fmla="*/ 914582 h 1798502"/>
              <a:gd name="connsiteX8" fmla="*/ 2103120 w 11186160"/>
              <a:gd name="connsiteY8" fmla="*/ 1097462 h 1798502"/>
              <a:gd name="connsiteX9" fmla="*/ 2377440 w 11186160"/>
              <a:gd name="connsiteY9" fmla="*/ 1112702 h 1798502"/>
              <a:gd name="connsiteX10" fmla="*/ 2499360 w 11186160"/>
              <a:gd name="connsiteY10" fmla="*/ 1051742 h 1798502"/>
              <a:gd name="connsiteX11" fmla="*/ 2941320 w 11186160"/>
              <a:gd name="connsiteY11" fmla="*/ 655502 h 1798502"/>
              <a:gd name="connsiteX12" fmla="*/ 3611880 w 11186160"/>
              <a:gd name="connsiteY12" fmla="*/ 1463222 h 1798502"/>
              <a:gd name="connsiteX13" fmla="*/ 4282440 w 11186160"/>
              <a:gd name="connsiteY13" fmla="*/ 182 h 1798502"/>
              <a:gd name="connsiteX14" fmla="*/ 4922520 w 11186160"/>
              <a:gd name="connsiteY14" fmla="*/ 1356542 h 1798502"/>
              <a:gd name="connsiteX15" fmla="*/ 5715000 w 11186160"/>
              <a:gd name="connsiteY15" fmla="*/ 533582 h 1798502"/>
              <a:gd name="connsiteX16" fmla="*/ 6355080 w 11186160"/>
              <a:gd name="connsiteY16" fmla="*/ 1417502 h 1798502"/>
              <a:gd name="connsiteX17" fmla="*/ 7010400 w 11186160"/>
              <a:gd name="connsiteY17" fmla="*/ 579302 h 1798502"/>
              <a:gd name="connsiteX18" fmla="*/ 7833360 w 11186160"/>
              <a:gd name="connsiteY18" fmla="*/ 1432742 h 1798502"/>
              <a:gd name="connsiteX19" fmla="*/ 8702040 w 11186160"/>
              <a:gd name="connsiteY19" fmla="*/ 533582 h 1798502"/>
              <a:gd name="connsiteX20" fmla="*/ 9281160 w 11186160"/>
              <a:gd name="connsiteY20" fmla="*/ 1204142 h 1798502"/>
              <a:gd name="connsiteX21" fmla="*/ 10027920 w 11186160"/>
              <a:gd name="connsiteY21" fmla="*/ 1493702 h 1798502"/>
              <a:gd name="connsiteX22" fmla="*/ 11186160 w 11186160"/>
              <a:gd name="connsiteY22" fmla="*/ 1508942 h 1798502"/>
              <a:gd name="connsiteX0" fmla="*/ 0 w 11186160"/>
              <a:gd name="connsiteY0" fmla="*/ 1798502 h 1798502"/>
              <a:gd name="connsiteX1" fmla="*/ 304800 w 11186160"/>
              <a:gd name="connsiteY1" fmla="*/ 1615622 h 1798502"/>
              <a:gd name="connsiteX2" fmla="*/ 441960 w 11186160"/>
              <a:gd name="connsiteY2" fmla="*/ 1143182 h 1798502"/>
              <a:gd name="connsiteX3" fmla="*/ 579120 w 11186160"/>
              <a:gd name="connsiteY3" fmla="*/ 777422 h 1798502"/>
              <a:gd name="connsiteX4" fmla="*/ 723900 w 11186160"/>
              <a:gd name="connsiteY4" fmla="*/ 457382 h 1798502"/>
              <a:gd name="connsiteX5" fmla="*/ 1089660 w 11186160"/>
              <a:gd name="connsiteY5" fmla="*/ 396422 h 1798502"/>
              <a:gd name="connsiteX6" fmla="*/ 1508760 w 11186160"/>
              <a:gd name="connsiteY6" fmla="*/ 320222 h 1798502"/>
              <a:gd name="connsiteX7" fmla="*/ 1813560 w 11186160"/>
              <a:gd name="connsiteY7" fmla="*/ 914582 h 1798502"/>
              <a:gd name="connsiteX8" fmla="*/ 2103120 w 11186160"/>
              <a:gd name="connsiteY8" fmla="*/ 1097462 h 1798502"/>
              <a:gd name="connsiteX9" fmla="*/ 2377440 w 11186160"/>
              <a:gd name="connsiteY9" fmla="*/ 1112702 h 1798502"/>
              <a:gd name="connsiteX10" fmla="*/ 2499360 w 11186160"/>
              <a:gd name="connsiteY10" fmla="*/ 1051742 h 1798502"/>
              <a:gd name="connsiteX11" fmla="*/ 2941320 w 11186160"/>
              <a:gd name="connsiteY11" fmla="*/ 655502 h 1798502"/>
              <a:gd name="connsiteX12" fmla="*/ 3611880 w 11186160"/>
              <a:gd name="connsiteY12" fmla="*/ 1463222 h 1798502"/>
              <a:gd name="connsiteX13" fmla="*/ 4282440 w 11186160"/>
              <a:gd name="connsiteY13" fmla="*/ 182 h 1798502"/>
              <a:gd name="connsiteX14" fmla="*/ 4922520 w 11186160"/>
              <a:gd name="connsiteY14" fmla="*/ 1356542 h 1798502"/>
              <a:gd name="connsiteX15" fmla="*/ 5715000 w 11186160"/>
              <a:gd name="connsiteY15" fmla="*/ 533582 h 1798502"/>
              <a:gd name="connsiteX16" fmla="*/ 6355080 w 11186160"/>
              <a:gd name="connsiteY16" fmla="*/ 1417502 h 1798502"/>
              <a:gd name="connsiteX17" fmla="*/ 7010400 w 11186160"/>
              <a:gd name="connsiteY17" fmla="*/ 579302 h 1798502"/>
              <a:gd name="connsiteX18" fmla="*/ 7833360 w 11186160"/>
              <a:gd name="connsiteY18" fmla="*/ 1432742 h 1798502"/>
              <a:gd name="connsiteX19" fmla="*/ 8702040 w 11186160"/>
              <a:gd name="connsiteY19" fmla="*/ 533582 h 1798502"/>
              <a:gd name="connsiteX20" fmla="*/ 9281160 w 11186160"/>
              <a:gd name="connsiteY20" fmla="*/ 1204142 h 1798502"/>
              <a:gd name="connsiteX21" fmla="*/ 10027920 w 11186160"/>
              <a:gd name="connsiteY21" fmla="*/ 1493702 h 1798502"/>
              <a:gd name="connsiteX22" fmla="*/ 11186160 w 11186160"/>
              <a:gd name="connsiteY22" fmla="*/ 1508942 h 1798502"/>
              <a:gd name="connsiteX0" fmla="*/ 0 w 11186160"/>
              <a:gd name="connsiteY0" fmla="*/ 1798502 h 1798502"/>
              <a:gd name="connsiteX1" fmla="*/ 304800 w 11186160"/>
              <a:gd name="connsiteY1" fmla="*/ 1615622 h 1798502"/>
              <a:gd name="connsiteX2" fmla="*/ 441960 w 11186160"/>
              <a:gd name="connsiteY2" fmla="*/ 1143182 h 1798502"/>
              <a:gd name="connsiteX3" fmla="*/ 579120 w 11186160"/>
              <a:gd name="connsiteY3" fmla="*/ 777422 h 1798502"/>
              <a:gd name="connsiteX4" fmla="*/ 723900 w 11186160"/>
              <a:gd name="connsiteY4" fmla="*/ 457382 h 1798502"/>
              <a:gd name="connsiteX5" fmla="*/ 1089660 w 11186160"/>
              <a:gd name="connsiteY5" fmla="*/ 442142 h 1798502"/>
              <a:gd name="connsiteX6" fmla="*/ 1508760 w 11186160"/>
              <a:gd name="connsiteY6" fmla="*/ 320222 h 1798502"/>
              <a:gd name="connsiteX7" fmla="*/ 1813560 w 11186160"/>
              <a:gd name="connsiteY7" fmla="*/ 914582 h 1798502"/>
              <a:gd name="connsiteX8" fmla="*/ 2103120 w 11186160"/>
              <a:gd name="connsiteY8" fmla="*/ 1097462 h 1798502"/>
              <a:gd name="connsiteX9" fmla="*/ 2377440 w 11186160"/>
              <a:gd name="connsiteY9" fmla="*/ 1112702 h 1798502"/>
              <a:gd name="connsiteX10" fmla="*/ 2499360 w 11186160"/>
              <a:gd name="connsiteY10" fmla="*/ 1051742 h 1798502"/>
              <a:gd name="connsiteX11" fmla="*/ 2941320 w 11186160"/>
              <a:gd name="connsiteY11" fmla="*/ 655502 h 1798502"/>
              <a:gd name="connsiteX12" fmla="*/ 3611880 w 11186160"/>
              <a:gd name="connsiteY12" fmla="*/ 1463222 h 1798502"/>
              <a:gd name="connsiteX13" fmla="*/ 4282440 w 11186160"/>
              <a:gd name="connsiteY13" fmla="*/ 182 h 1798502"/>
              <a:gd name="connsiteX14" fmla="*/ 4922520 w 11186160"/>
              <a:gd name="connsiteY14" fmla="*/ 1356542 h 1798502"/>
              <a:gd name="connsiteX15" fmla="*/ 5715000 w 11186160"/>
              <a:gd name="connsiteY15" fmla="*/ 533582 h 1798502"/>
              <a:gd name="connsiteX16" fmla="*/ 6355080 w 11186160"/>
              <a:gd name="connsiteY16" fmla="*/ 1417502 h 1798502"/>
              <a:gd name="connsiteX17" fmla="*/ 7010400 w 11186160"/>
              <a:gd name="connsiteY17" fmla="*/ 579302 h 1798502"/>
              <a:gd name="connsiteX18" fmla="*/ 7833360 w 11186160"/>
              <a:gd name="connsiteY18" fmla="*/ 1432742 h 1798502"/>
              <a:gd name="connsiteX19" fmla="*/ 8702040 w 11186160"/>
              <a:gd name="connsiteY19" fmla="*/ 533582 h 1798502"/>
              <a:gd name="connsiteX20" fmla="*/ 9281160 w 11186160"/>
              <a:gd name="connsiteY20" fmla="*/ 1204142 h 1798502"/>
              <a:gd name="connsiteX21" fmla="*/ 10027920 w 11186160"/>
              <a:gd name="connsiteY21" fmla="*/ 1493702 h 1798502"/>
              <a:gd name="connsiteX22" fmla="*/ 11186160 w 11186160"/>
              <a:gd name="connsiteY22" fmla="*/ 1508942 h 1798502"/>
              <a:gd name="connsiteX0" fmla="*/ 0 w 11186160"/>
              <a:gd name="connsiteY0" fmla="*/ 1798502 h 1798502"/>
              <a:gd name="connsiteX1" fmla="*/ 304800 w 11186160"/>
              <a:gd name="connsiteY1" fmla="*/ 1615622 h 1798502"/>
              <a:gd name="connsiteX2" fmla="*/ 441960 w 11186160"/>
              <a:gd name="connsiteY2" fmla="*/ 1143182 h 1798502"/>
              <a:gd name="connsiteX3" fmla="*/ 579120 w 11186160"/>
              <a:gd name="connsiteY3" fmla="*/ 777422 h 1798502"/>
              <a:gd name="connsiteX4" fmla="*/ 723900 w 11186160"/>
              <a:gd name="connsiteY4" fmla="*/ 457382 h 1798502"/>
              <a:gd name="connsiteX5" fmla="*/ 1089660 w 11186160"/>
              <a:gd name="connsiteY5" fmla="*/ 442142 h 1798502"/>
              <a:gd name="connsiteX6" fmla="*/ 1539240 w 11186160"/>
              <a:gd name="connsiteY6" fmla="*/ 30662 h 1798502"/>
              <a:gd name="connsiteX7" fmla="*/ 1813560 w 11186160"/>
              <a:gd name="connsiteY7" fmla="*/ 914582 h 1798502"/>
              <a:gd name="connsiteX8" fmla="*/ 2103120 w 11186160"/>
              <a:gd name="connsiteY8" fmla="*/ 1097462 h 1798502"/>
              <a:gd name="connsiteX9" fmla="*/ 2377440 w 11186160"/>
              <a:gd name="connsiteY9" fmla="*/ 1112702 h 1798502"/>
              <a:gd name="connsiteX10" fmla="*/ 2499360 w 11186160"/>
              <a:gd name="connsiteY10" fmla="*/ 1051742 h 1798502"/>
              <a:gd name="connsiteX11" fmla="*/ 2941320 w 11186160"/>
              <a:gd name="connsiteY11" fmla="*/ 655502 h 1798502"/>
              <a:gd name="connsiteX12" fmla="*/ 3611880 w 11186160"/>
              <a:gd name="connsiteY12" fmla="*/ 1463222 h 1798502"/>
              <a:gd name="connsiteX13" fmla="*/ 4282440 w 11186160"/>
              <a:gd name="connsiteY13" fmla="*/ 182 h 1798502"/>
              <a:gd name="connsiteX14" fmla="*/ 4922520 w 11186160"/>
              <a:gd name="connsiteY14" fmla="*/ 1356542 h 1798502"/>
              <a:gd name="connsiteX15" fmla="*/ 5715000 w 11186160"/>
              <a:gd name="connsiteY15" fmla="*/ 533582 h 1798502"/>
              <a:gd name="connsiteX16" fmla="*/ 6355080 w 11186160"/>
              <a:gd name="connsiteY16" fmla="*/ 1417502 h 1798502"/>
              <a:gd name="connsiteX17" fmla="*/ 7010400 w 11186160"/>
              <a:gd name="connsiteY17" fmla="*/ 579302 h 1798502"/>
              <a:gd name="connsiteX18" fmla="*/ 7833360 w 11186160"/>
              <a:gd name="connsiteY18" fmla="*/ 1432742 h 1798502"/>
              <a:gd name="connsiteX19" fmla="*/ 8702040 w 11186160"/>
              <a:gd name="connsiteY19" fmla="*/ 533582 h 1798502"/>
              <a:gd name="connsiteX20" fmla="*/ 9281160 w 11186160"/>
              <a:gd name="connsiteY20" fmla="*/ 1204142 h 1798502"/>
              <a:gd name="connsiteX21" fmla="*/ 10027920 w 11186160"/>
              <a:gd name="connsiteY21" fmla="*/ 1493702 h 1798502"/>
              <a:gd name="connsiteX22" fmla="*/ 11186160 w 11186160"/>
              <a:gd name="connsiteY22" fmla="*/ 1508942 h 1798502"/>
              <a:gd name="connsiteX0" fmla="*/ 0 w 11186160"/>
              <a:gd name="connsiteY0" fmla="*/ 1798502 h 1798502"/>
              <a:gd name="connsiteX1" fmla="*/ 304800 w 11186160"/>
              <a:gd name="connsiteY1" fmla="*/ 1615622 h 1798502"/>
              <a:gd name="connsiteX2" fmla="*/ 441960 w 11186160"/>
              <a:gd name="connsiteY2" fmla="*/ 1143182 h 1798502"/>
              <a:gd name="connsiteX3" fmla="*/ 579120 w 11186160"/>
              <a:gd name="connsiteY3" fmla="*/ 777422 h 1798502"/>
              <a:gd name="connsiteX4" fmla="*/ 723900 w 11186160"/>
              <a:gd name="connsiteY4" fmla="*/ 457382 h 1798502"/>
              <a:gd name="connsiteX5" fmla="*/ 1089660 w 11186160"/>
              <a:gd name="connsiteY5" fmla="*/ 442142 h 1798502"/>
              <a:gd name="connsiteX6" fmla="*/ 1539240 w 11186160"/>
              <a:gd name="connsiteY6" fmla="*/ 30662 h 1798502"/>
              <a:gd name="connsiteX7" fmla="*/ 1874520 w 11186160"/>
              <a:gd name="connsiteY7" fmla="*/ 838382 h 1798502"/>
              <a:gd name="connsiteX8" fmla="*/ 2103120 w 11186160"/>
              <a:gd name="connsiteY8" fmla="*/ 1097462 h 1798502"/>
              <a:gd name="connsiteX9" fmla="*/ 2377440 w 11186160"/>
              <a:gd name="connsiteY9" fmla="*/ 1112702 h 1798502"/>
              <a:gd name="connsiteX10" fmla="*/ 2499360 w 11186160"/>
              <a:gd name="connsiteY10" fmla="*/ 1051742 h 1798502"/>
              <a:gd name="connsiteX11" fmla="*/ 2941320 w 11186160"/>
              <a:gd name="connsiteY11" fmla="*/ 655502 h 1798502"/>
              <a:gd name="connsiteX12" fmla="*/ 3611880 w 11186160"/>
              <a:gd name="connsiteY12" fmla="*/ 1463222 h 1798502"/>
              <a:gd name="connsiteX13" fmla="*/ 4282440 w 11186160"/>
              <a:gd name="connsiteY13" fmla="*/ 182 h 1798502"/>
              <a:gd name="connsiteX14" fmla="*/ 4922520 w 11186160"/>
              <a:gd name="connsiteY14" fmla="*/ 1356542 h 1798502"/>
              <a:gd name="connsiteX15" fmla="*/ 5715000 w 11186160"/>
              <a:gd name="connsiteY15" fmla="*/ 533582 h 1798502"/>
              <a:gd name="connsiteX16" fmla="*/ 6355080 w 11186160"/>
              <a:gd name="connsiteY16" fmla="*/ 1417502 h 1798502"/>
              <a:gd name="connsiteX17" fmla="*/ 7010400 w 11186160"/>
              <a:gd name="connsiteY17" fmla="*/ 579302 h 1798502"/>
              <a:gd name="connsiteX18" fmla="*/ 7833360 w 11186160"/>
              <a:gd name="connsiteY18" fmla="*/ 1432742 h 1798502"/>
              <a:gd name="connsiteX19" fmla="*/ 8702040 w 11186160"/>
              <a:gd name="connsiteY19" fmla="*/ 533582 h 1798502"/>
              <a:gd name="connsiteX20" fmla="*/ 9281160 w 11186160"/>
              <a:gd name="connsiteY20" fmla="*/ 1204142 h 1798502"/>
              <a:gd name="connsiteX21" fmla="*/ 10027920 w 11186160"/>
              <a:gd name="connsiteY21" fmla="*/ 1493702 h 1798502"/>
              <a:gd name="connsiteX22" fmla="*/ 11186160 w 11186160"/>
              <a:gd name="connsiteY22" fmla="*/ 1508942 h 1798502"/>
              <a:gd name="connsiteX0" fmla="*/ 0 w 11186160"/>
              <a:gd name="connsiteY0" fmla="*/ 1798502 h 1798502"/>
              <a:gd name="connsiteX1" fmla="*/ 304800 w 11186160"/>
              <a:gd name="connsiteY1" fmla="*/ 1615622 h 1798502"/>
              <a:gd name="connsiteX2" fmla="*/ 441960 w 11186160"/>
              <a:gd name="connsiteY2" fmla="*/ 1143182 h 1798502"/>
              <a:gd name="connsiteX3" fmla="*/ 579120 w 11186160"/>
              <a:gd name="connsiteY3" fmla="*/ 777422 h 1798502"/>
              <a:gd name="connsiteX4" fmla="*/ 571500 w 11186160"/>
              <a:gd name="connsiteY4" fmla="*/ 442142 h 1798502"/>
              <a:gd name="connsiteX5" fmla="*/ 1089660 w 11186160"/>
              <a:gd name="connsiteY5" fmla="*/ 442142 h 1798502"/>
              <a:gd name="connsiteX6" fmla="*/ 1539240 w 11186160"/>
              <a:gd name="connsiteY6" fmla="*/ 30662 h 1798502"/>
              <a:gd name="connsiteX7" fmla="*/ 1874520 w 11186160"/>
              <a:gd name="connsiteY7" fmla="*/ 838382 h 1798502"/>
              <a:gd name="connsiteX8" fmla="*/ 2103120 w 11186160"/>
              <a:gd name="connsiteY8" fmla="*/ 1097462 h 1798502"/>
              <a:gd name="connsiteX9" fmla="*/ 2377440 w 11186160"/>
              <a:gd name="connsiteY9" fmla="*/ 1112702 h 1798502"/>
              <a:gd name="connsiteX10" fmla="*/ 2499360 w 11186160"/>
              <a:gd name="connsiteY10" fmla="*/ 1051742 h 1798502"/>
              <a:gd name="connsiteX11" fmla="*/ 2941320 w 11186160"/>
              <a:gd name="connsiteY11" fmla="*/ 655502 h 1798502"/>
              <a:gd name="connsiteX12" fmla="*/ 3611880 w 11186160"/>
              <a:gd name="connsiteY12" fmla="*/ 1463222 h 1798502"/>
              <a:gd name="connsiteX13" fmla="*/ 4282440 w 11186160"/>
              <a:gd name="connsiteY13" fmla="*/ 182 h 1798502"/>
              <a:gd name="connsiteX14" fmla="*/ 4922520 w 11186160"/>
              <a:gd name="connsiteY14" fmla="*/ 1356542 h 1798502"/>
              <a:gd name="connsiteX15" fmla="*/ 5715000 w 11186160"/>
              <a:gd name="connsiteY15" fmla="*/ 533582 h 1798502"/>
              <a:gd name="connsiteX16" fmla="*/ 6355080 w 11186160"/>
              <a:gd name="connsiteY16" fmla="*/ 1417502 h 1798502"/>
              <a:gd name="connsiteX17" fmla="*/ 7010400 w 11186160"/>
              <a:gd name="connsiteY17" fmla="*/ 579302 h 1798502"/>
              <a:gd name="connsiteX18" fmla="*/ 7833360 w 11186160"/>
              <a:gd name="connsiteY18" fmla="*/ 1432742 h 1798502"/>
              <a:gd name="connsiteX19" fmla="*/ 8702040 w 11186160"/>
              <a:gd name="connsiteY19" fmla="*/ 533582 h 1798502"/>
              <a:gd name="connsiteX20" fmla="*/ 9281160 w 11186160"/>
              <a:gd name="connsiteY20" fmla="*/ 1204142 h 1798502"/>
              <a:gd name="connsiteX21" fmla="*/ 10027920 w 11186160"/>
              <a:gd name="connsiteY21" fmla="*/ 1493702 h 1798502"/>
              <a:gd name="connsiteX22" fmla="*/ 11186160 w 11186160"/>
              <a:gd name="connsiteY22" fmla="*/ 1508942 h 1798502"/>
              <a:gd name="connsiteX0" fmla="*/ 0 w 11186160"/>
              <a:gd name="connsiteY0" fmla="*/ 1798502 h 1798502"/>
              <a:gd name="connsiteX1" fmla="*/ 304800 w 11186160"/>
              <a:gd name="connsiteY1" fmla="*/ 1615622 h 1798502"/>
              <a:gd name="connsiteX2" fmla="*/ 441960 w 11186160"/>
              <a:gd name="connsiteY2" fmla="*/ 1143182 h 1798502"/>
              <a:gd name="connsiteX3" fmla="*/ 502920 w 11186160"/>
              <a:gd name="connsiteY3" fmla="*/ 838382 h 1798502"/>
              <a:gd name="connsiteX4" fmla="*/ 571500 w 11186160"/>
              <a:gd name="connsiteY4" fmla="*/ 442142 h 1798502"/>
              <a:gd name="connsiteX5" fmla="*/ 1089660 w 11186160"/>
              <a:gd name="connsiteY5" fmla="*/ 442142 h 1798502"/>
              <a:gd name="connsiteX6" fmla="*/ 1539240 w 11186160"/>
              <a:gd name="connsiteY6" fmla="*/ 30662 h 1798502"/>
              <a:gd name="connsiteX7" fmla="*/ 1874520 w 11186160"/>
              <a:gd name="connsiteY7" fmla="*/ 838382 h 1798502"/>
              <a:gd name="connsiteX8" fmla="*/ 2103120 w 11186160"/>
              <a:gd name="connsiteY8" fmla="*/ 1097462 h 1798502"/>
              <a:gd name="connsiteX9" fmla="*/ 2377440 w 11186160"/>
              <a:gd name="connsiteY9" fmla="*/ 1112702 h 1798502"/>
              <a:gd name="connsiteX10" fmla="*/ 2499360 w 11186160"/>
              <a:gd name="connsiteY10" fmla="*/ 1051742 h 1798502"/>
              <a:gd name="connsiteX11" fmla="*/ 2941320 w 11186160"/>
              <a:gd name="connsiteY11" fmla="*/ 655502 h 1798502"/>
              <a:gd name="connsiteX12" fmla="*/ 3611880 w 11186160"/>
              <a:gd name="connsiteY12" fmla="*/ 1463222 h 1798502"/>
              <a:gd name="connsiteX13" fmla="*/ 4282440 w 11186160"/>
              <a:gd name="connsiteY13" fmla="*/ 182 h 1798502"/>
              <a:gd name="connsiteX14" fmla="*/ 4922520 w 11186160"/>
              <a:gd name="connsiteY14" fmla="*/ 1356542 h 1798502"/>
              <a:gd name="connsiteX15" fmla="*/ 5715000 w 11186160"/>
              <a:gd name="connsiteY15" fmla="*/ 533582 h 1798502"/>
              <a:gd name="connsiteX16" fmla="*/ 6355080 w 11186160"/>
              <a:gd name="connsiteY16" fmla="*/ 1417502 h 1798502"/>
              <a:gd name="connsiteX17" fmla="*/ 7010400 w 11186160"/>
              <a:gd name="connsiteY17" fmla="*/ 579302 h 1798502"/>
              <a:gd name="connsiteX18" fmla="*/ 7833360 w 11186160"/>
              <a:gd name="connsiteY18" fmla="*/ 1432742 h 1798502"/>
              <a:gd name="connsiteX19" fmla="*/ 8702040 w 11186160"/>
              <a:gd name="connsiteY19" fmla="*/ 533582 h 1798502"/>
              <a:gd name="connsiteX20" fmla="*/ 9281160 w 11186160"/>
              <a:gd name="connsiteY20" fmla="*/ 1204142 h 1798502"/>
              <a:gd name="connsiteX21" fmla="*/ 10027920 w 11186160"/>
              <a:gd name="connsiteY21" fmla="*/ 1493702 h 1798502"/>
              <a:gd name="connsiteX22" fmla="*/ 11186160 w 11186160"/>
              <a:gd name="connsiteY22" fmla="*/ 1508942 h 1798502"/>
              <a:gd name="connsiteX0" fmla="*/ 0 w 11186160"/>
              <a:gd name="connsiteY0" fmla="*/ 1798502 h 1798502"/>
              <a:gd name="connsiteX1" fmla="*/ 304800 w 11186160"/>
              <a:gd name="connsiteY1" fmla="*/ 1615622 h 1798502"/>
              <a:gd name="connsiteX2" fmla="*/ 396240 w 11186160"/>
              <a:gd name="connsiteY2" fmla="*/ 1127942 h 1798502"/>
              <a:gd name="connsiteX3" fmla="*/ 502920 w 11186160"/>
              <a:gd name="connsiteY3" fmla="*/ 838382 h 1798502"/>
              <a:gd name="connsiteX4" fmla="*/ 571500 w 11186160"/>
              <a:gd name="connsiteY4" fmla="*/ 442142 h 1798502"/>
              <a:gd name="connsiteX5" fmla="*/ 1089660 w 11186160"/>
              <a:gd name="connsiteY5" fmla="*/ 442142 h 1798502"/>
              <a:gd name="connsiteX6" fmla="*/ 1539240 w 11186160"/>
              <a:gd name="connsiteY6" fmla="*/ 30662 h 1798502"/>
              <a:gd name="connsiteX7" fmla="*/ 1874520 w 11186160"/>
              <a:gd name="connsiteY7" fmla="*/ 838382 h 1798502"/>
              <a:gd name="connsiteX8" fmla="*/ 2103120 w 11186160"/>
              <a:gd name="connsiteY8" fmla="*/ 1097462 h 1798502"/>
              <a:gd name="connsiteX9" fmla="*/ 2377440 w 11186160"/>
              <a:gd name="connsiteY9" fmla="*/ 1112702 h 1798502"/>
              <a:gd name="connsiteX10" fmla="*/ 2499360 w 11186160"/>
              <a:gd name="connsiteY10" fmla="*/ 1051742 h 1798502"/>
              <a:gd name="connsiteX11" fmla="*/ 2941320 w 11186160"/>
              <a:gd name="connsiteY11" fmla="*/ 655502 h 1798502"/>
              <a:gd name="connsiteX12" fmla="*/ 3611880 w 11186160"/>
              <a:gd name="connsiteY12" fmla="*/ 1463222 h 1798502"/>
              <a:gd name="connsiteX13" fmla="*/ 4282440 w 11186160"/>
              <a:gd name="connsiteY13" fmla="*/ 182 h 1798502"/>
              <a:gd name="connsiteX14" fmla="*/ 4922520 w 11186160"/>
              <a:gd name="connsiteY14" fmla="*/ 1356542 h 1798502"/>
              <a:gd name="connsiteX15" fmla="*/ 5715000 w 11186160"/>
              <a:gd name="connsiteY15" fmla="*/ 533582 h 1798502"/>
              <a:gd name="connsiteX16" fmla="*/ 6355080 w 11186160"/>
              <a:gd name="connsiteY16" fmla="*/ 1417502 h 1798502"/>
              <a:gd name="connsiteX17" fmla="*/ 7010400 w 11186160"/>
              <a:gd name="connsiteY17" fmla="*/ 579302 h 1798502"/>
              <a:gd name="connsiteX18" fmla="*/ 7833360 w 11186160"/>
              <a:gd name="connsiteY18" fmla="*/ 1432742 h 1798502"/>
              <a:gd name="connsiteX19" fmla="*/ 8702040 w 11186160"/>
              <a:gd name="connsiteY19" fmla="*/ 533582 h 1798502"/>
              <a:gd name="connsiteX20" fmla="*/ 9281160 w 11186160"/>
              <a:gd name="connsiteY20" fmla="*/ 1204142 h 1798502"/>
              <a:gd name="connsiteX21" fmla="*/ 10027920 w 11186160"/>
              <a:gd name="connsiteY21" fmla="*/ 1493702 h 1798502"/>
              <a:gd name="connsiteX22" fmla="*/ 11186160 w 11186160"/>
              <a:gd name="connsiteY22" fmla="*/ 1508942 h 1798502"/>
              <a:gd name="connsiteX0" fmla="*/ 0 w 11186160"/>
              <a:gd name="connsiteY0" fmla="*/ 1798502 h 1798502"/>
              <a:gd name="connsiteX1" fmla="*/ 304800 w 11186160"/>
              <a:gd name="connsiteY1" fmla="*/ 1615622 h 1798502"/>
              <a:gd name="connsiteX2" fmla="*/ 396240 w 11186160"/>
              <a:gd name="connsiteY2" fmla="*/ 1127942 h 1798502"/>
              <a:gd name="connsiteX3" fmla="*/ 396240 w 11186160"/>
              <a:gd name="connsiteY3" fmla="*/ 899342 h 1798502"/>
              <a:gd name="connsiteX4" fmla="*/ 571500 w 11186160"/>
              <a:gd name="connsiteY4" fmla="*/ 442142 h 1798502"/>
              <a:gd name="connsiteX5" fmla="*/ 1089660 w 11186160"/>
              <a:gd name="connsiteY5" fmla="*/ 442142 h 1798502"/>
              <a:gd name="connsiteX6" fmla="*/ 1539240 w 11186160"/>
              <a:gd name="connsiteY6" fmla="*/ 30662 h 1798502"/>
              <a:gd name="connsiteX7" fmla="*/ 1874520 w 11186160"/>
              <a:gd name="connsiteY7" fmla="*/ 838382 h 1798502"/>
              <a:gd name="connsiteX8" fmla="*/ 2103120 w 11186160"/>
              <a:gd name="connsiteY8" fmla="*/ 1097462 h 1798502"/>
              <a:gd name="connsiteX9" fmla="*/ 2377440 w 11186160"/>
              <a:gd name="connsiteY9" fmla="*/ 1112702 h 1798502"/>
              <a:gd name="connsiteX10" fmla="*/ 2499360 w 11186160"/>
              <a:gd name="connsiteY10" fmla="*/ 1051742 h 1798502"/>
              <a:gd name="connsiteX11" fmla="*/ 2941320 w 11186160"/>
              <a:gd name="connsiteY11" fmla="*/ 655502 h 1798502"/>
              <a:gd name="connsiteX12" fmla="*/ 3611880 w 11186160"/>
              <a:gd name="connsiteY12" fmla="*/ 1463222 h 1798502"/>
              <a:gd name="connsiteX13" fmla="*/ 4282440 w 11186160"/>
              <a:gd name="connsiteY13" fmla="*/ 182 h 1798502"/>
              <a:gd name="connsiteX14" fmla="*/ 4922520 w 11186160"/>
              <a:gd name="connsiteY14" fmla="*/ 1356542 h 1798502"/>
              <a:gd name="connsiteX15" fmla="*/ 5715000 w 11186160"/>
              <a:gd name="connsiteY15" fmla="*/ 533582 h 1798502"/>
              <a:gd name="connsiteX16" fmla="*/ 6355080 w 11186160"/>
              <a:gd name="connsiteY16" fmla="*/ 1417502 h 1798502"/>
              <a:gd name="connsiteX17" fmla="*/ 7010400 w 11186160"/>
              <a:gd name="connsiteY17" fmla="*/ 579302 h 1798502"/>
              <a:gd name="connsiteX18" fmla="*/ 7833360 w 11186160"/>
              <a:gd name="connsiteY18" fmla="*/ 1432742 h 1798502"/>
              <a:gd name="connsiteX19" fmla="*/ 8702040 w 11186160"/>
              <a:gd name="connsiteY19" fmla="*/ 533582 h 1798502"/>
              <a:gd name="connsiteX20" fmla="*/ 9281160 w 11186160"/>
              <a:gd name="connsiteY20" fmla="*/ 1204142 h 1798502"/>
              <a:gd name="connsiteX21" fmla="*/ 10027920 w 11186160"/>
              <a:gd name="connsiteY21" fmla="*/ 1493702 h 1798502"/>
              <a:gd name="connsiteX22" fmla="*/ 11186160 w 11186160"/>
              <a:gd name="connsiteY22" fmla="*/ 1508942 h 1798502"/>
              <a:gd name="connsiteX0" fmla="*/ 0 w 11186160"/>
              <a:gd name="connsiteY0" fmla="*/ 1798502 h 1798502"/>
              <a:gd name="connsiteX1" fmla="*/ 304800 w 11186160"/>
              <a:gd name="connsiteY1" fmla="*/ 1615622 h 1798502"/>
              <a:gd name="connsiteX2" fmla="*/ 259080 w 11186160"/>
              <a:gd name="connsiteY2" fmla="*/ 1188902 h 1798502"/>
              <a:gd name="connsiteX3" fmla="*/ 396240 w 11186160"/>
              <a:gd name="connsiteY3" fmla="*/ 899342 h 1798502"/>
              <a:gd name="connsiteX4" fmla="*/ 571500 w 11186160"/>
              <a:gd name="connsiteY4" fmla="*/ 442142 h 1798502"/>
              <a:gd name="connsiteX5" fmla="*/ 1089660 w 11186160"/>
              <a:gd name="connsiteY5" fmla="*/ 442142 h 1798502"/>
              <a:gd name="connsiteX6" fmla="*/ 1539240 w 11186160"/>
              <a:gd name="connsiteY6" fmla="*/ 30662 h 1798502"/>
              <a:gd name="connsiteX7" fmla="*/ 1874520 w 11186160"/>
              <a:gd name="connsiteY7" fmla="*/ 838382 h 1798502"/>
              <a:gd name="connsiteX8" fmla="*/ 2103120 w 11186160"/>
              <a:gd name="connsiteY8" fmla="*/ 1097462 h 1798502"/>
              <a:gd name="connsiteX9" fmla="*/ 2377440 w 11186160"/>
              <a:gd name="connsiteY9" fmla="*/ 1112702 h 1798502"/>
              <a:gd name="connsiteX10" fmla="*/ 2499360 w 11186160"/>
              <a:gd name="connsiteY10" fmla="*/ 1051742 h 1798502"/>
              <a:gd name="connsiteX11" fmla="*/ 2941320 w 11186160"/>
              <a:gd name="connsiteY11" fmla="*/ 655502 h 1798502"/>
              <a:gd name="connsiteX12" fmla="*/ 3611880 w 11186160"/>
              <a:gd name="connsiteY12" fmla="*/ 1463222 h 1798502"/>
              <a:gd name="connsiteX13" fmla="*/ 4282440 w 11186160"/>
              <a:gd name="connsiteY13" fmla="*/ 182 h 1798502"/>
              <a:gd name="connsiteX14" fmla="*/ 4922520 w 11186160"/>
              <a:gd name="connsiteY14" fmla="*/ 1356542 h 1798502"/>
              <a:gd name="connsiteX15" fmla="*/ 5715000 w 11186160"/>
              <a:gd name="connsiteY15" fmla="*/ 533582 h 1798502"/>
              <a:gd name="connsiteX16" fmla="*/ 6355080 w 11186160"/>
              <a:gd name="connsiteY16" fmla="*/ 1417502 h 1798502"/>
              <a:gd name="connsiteX17" fmla="*/ 7010400 w 11186160"/>
              <a:gd name="connsiteY17" fmla="*/ 579302 h 1798502"/>
              <a:gd name="connsiteX18" fmla="*/ 7833360 w 11186160"/>
              <a:gd name="connsiteY18" fmla="*/ 1432742 h 1798502"/>
              <a:gd name="connsiteX19" fmla="*/ 8702040 w 11186160"/>
              <a:gd name="connsiteY19" fmla="*/ 533582 h 1798502"/>
              <a:gd name="connsiteX20" fmla="*/ 9281160 w 11186160"/>
              <a:gd name="connsiteY20" fmla="*/ 1204142 h 1798502"/>
              <a:gd name="connsiteX21" fmla="*/ 10027920 w 11186160"/>
              <a:gd name="connsiteY21" fmla="*/ 1493702 h 1798502"/>
              <a:gd name="connsiteX22" fmla="*/ 11186160 w 11186160"/>
              <a:gd name="connsiteY22" fmla="*/ 1508942 h 1798502"/>
              <a:gd name="connsiteX0" fmla="*/ 0 w 11186160"/>
              <a:gd name="connsiteY0" fmla="*/ 1798502 h 1798502"/>
              <a:gd name="connsiteX1" fmla="*/ 121920 w 11186160"/>
              <a:gd name="connsiteY1" fmla="*/ 1569902 h 1798502"/>
              <a:gd name="connsiteX2" fmla="*/ 259080 w 11186160"/>
              <a:gd name="connsiteY2" fmla="*/ 1188902 h 1798502"/>
              <a:gd name="connsiteX3" fmla="*/ 396240 w 11186160"/>
              <a:gd name="connsiteY3" fmla="*/ 899342 h 1798502"/>
              <a:gd name="connsiteX4" fmla="*/ 571500 w 11186160"/>
              <a:gd name="connsiteY4" fmla="*/ 442142 h 1798502"/>
              <a:gd name="connsiteX5" fmla="*/ 1089660 w 11186160"/>
              <a:gd name="connsiteY5" fmla="*/ 442142 h 1798502"/>
              <a:gd name="connsiteX6" fmla="*/ 1539240 w 11186160"/>
              <a:gd name="connsiteY6" fmla="*/ 30662 h 1798502"/>
              <a:gd name="connsiteX7" fmla="*/ 1874520 w 11186160"/>
              <a:gd name="connsiteY7" fmla="*/ 838382 h 1798502"/>
              <a:gd name="connsiteX8" fmla="*/ 2103120 w 11186160"/>
              <a:gd name="connsiteY8" fmla="*/ 1097462 h 1798502"/>
              <a:gd name="connsiteX9" fmla="*/ 2377440 w 11186160"/>
              <a:gd name="connsiteY9" fmla="*/ 1112702 h 1798502"/>
              <a:gd name="connsiteX10" fmla="*/ 2499360 w 11186160"/>
              <a:gd name="connsiteY10" fmla="*/ 1051742 h 1798502"/>
              <a:gd name="connsiteX11" fmla="*/ 2941320 w 11186160"/>
              <a:gd name="connsiteY11" fmla="*/ 655502 h 1798502"/>
              <a:gd name="connsiteX12" fmla="*/ 3611880 w 11186160"/>
              <a:gd name="connsiteY12" fmla="*/ 1463222 h 1798502"/>
              <a:gd name="connsiteX13" fmla="*/ 4282440 w 11186160"/>
              <a:gd name="connsiteY13" fmla="*/ 182 h 1798502"/>
              <a:gd name="connsiteX14" fmla="*/ 4922520 w 11186160"/>
              <a:gd name="connsiteY14" fmla="*/ 1356542 h 1798502"/>
              <a:gd name="connsiteX15" fmla="*/ 5715000 w 11186160"/>
              <a:gd name="connsiteY15" fmla="*/ 533582 h 1798502"/>
              <a:gd name="connsiteX16" fmla="*/ 6355080 w 11186160"/>
              <a:gd name="connsiteY16" fmla="*/ 1417502 h 1798502"/>
              <a:gd name="connsiteX17" fmla="*/ 7010400 w 11186160"/>
              <a:gd name="connsiteY17" fmla="*/ 579302 h 1798502"/>
              <a:gd name="connsiteX18" fmla="*/ 7833360 w 11186160"/>
              <a:gd name="connsiteY18" fmla="*/ 1432742 h 1798502"/>
              <a:gd name="connsiteX19" fmla="*/ 8702040 w 11186160"/>
              <a:gd name="connsiteY19" fmla="*/ 533582 h 1798502"/>
              <a:gd name="connsiteX20" fmla="*/ 9281160 w 11186160"/>
              <a:gd name="connsiteY20" fmla="*/ 1204142 h 1798502"/>
              <a:gd name="connsiteX21" fmla="*/ 10027920 w 11186160"/>
              <a:gd name="connsiteY21" fmla="*/ 1493702 h 1798502"/>
              <a:gd name="connsiteX22" fmla="*/ 11186160 w 11186160"/>
              <a:gd name="connsiteY22" fmla="*/ 1508942 h 1798502"/>
              <a:gd name="connsiteX0" fmla="*/ 0 w 11231880"/>
              <a:gd name="connsiteY0" fmla="*/ 1768022 h 1768022"/>
              <a:gd name="connsiteX1" fmla="*/ 167640 w 11231880"/>
              <a:gd name="connsiteY1" fmla="*/ 1569902 h 1768022"/>
              <a:gd name="connsiteX2" fmla="*/ 304800 w 11231880"/>
              <a:gd name="connsiteY2" fmla="*/ 1188902 h 1768022"/>
              <a:gd name="connsiteX3" fmla="*/ 441960 w 11231880"/>
              <a:gd name="connsiteY3" fmla="*/ 899342 h 1768022"/>
              <a:gd name="connsiteX4" fmla="*/ 617220 w 11231880"/>
              <a:gd name="connsiteY4" fmla="*/ 442142 h 1768022"/>
              <a:gd name="connsiteX5" fmla="*/ 1135380 w 11231880"/>
              <a:gd name="connsiteY5" fmla="*/ 442142 h 1768022"/>
              <a:gd name="connsiteX6" fmla="*/ 1584960 w 11231880"/>
              <a:gd name="connsiteY6" fmla="*/ 30662 h 1768022"/>
              <a:gd name="connsiteX7" fmla="*/ 1920240 w 11231880"/>
              <a:gd name="connsiteY7" fmla="*/ 838382 h 1768022"/>
              <a:gd name="connsiteX8" fmla="*/ 2148840 w 11231880"/>
              <a:gd name="connsiteY8" fmla="*/ 1097462 h 1768022"/>
              <a:gd name="connsiteX9" fmla="*/ 2423160 w 11231880"/>
              <a:gd name="connsiteY9" fmla="*/ 1112702 h 1768022"/>
              <a:gd name="connsiteX10" fmla="*/ 2545080 w 11231880"/>
              <a:gd name="connsiteY10" fmla="*/ 1051742 h 1768022"/>
              <a:gd name="connsiteX11" fmla="*/ 2987040 w 11231880"/>
              <a:gd name="connsiteY11" fmla="*/ 655502 h 1768022"/>
              <a:gd name="connsiteX12" fmla="*/ 3657600 w 11231880"/>
              <a:gd name="connsiteY12" fmla="*/ 1463222 h 1768022"/>
              <a:gd name="connsiteX13" fmla="*/ 4328160 w 11231880"/>
              <a:gd name="connsiteY13" fmla="*/ 182 h 1768022"/>
              <a:gd name="connsiteX14" fmla="*/ 4968240 w 11231880"/>
              <a:gd name="connsiteY14" fmla="*/ 1356542 h 1768022"/>
              <a:gd name="connsiteX15" fmla="*/ 5760720 w 11231880"/>
              <a:gd name="connsiteY15" fmla="*/ 533582 h 1768022"/>
              <a:gd name="connsiteX16" fmla="*/ 6400800 w 11231880"/>
              <a:gd name="connsiteY16" fmla="*/ 1417502 h 1768022"/>
              <a:gd name="connsiteX17" fmla="*/ 7056120 w 11231880"/>
              <a:gd name="connsiteY17" fmla="*/ 579302 h 1768022"/>
              <a:gd name="connsiteX18" fmla="*/ 7879080 w 11231880"/>
              <a:gd name="connsiteY18" fmla="*/ 1432742 h 1768022"/>
              <a:gd name="connsiteX19" fmla="*/ 8747760 w 11231880"/>
              <a:gd name="connsiteY19" fmla="*/ 533582 h 1768022"/>
              <a:gd name="connsiteX20" fmla="*/ 9326880 w 11231880"/>
              <a:gd name="connsiteY20" fmla="*/ 1204142 h 1768022"/>
              <a:gd name="connsiteX21" fmla="*/ 10073640 w 11231880"/>
              <a:gd name="connsiteY21" fmla="*/ 1493702 h 1768022"/>
              <a:gd name="connsiteX22" fmla="*/ 11231880 w 11231880"/>
              <a:gd name="connsiteY22" fmla="*/ 1508942 h 1768022"/>
              <a:gd name="connsiteX0" fmla="*/ 0 w 11231880"/>
              <a:gd name="connsiteY0" fmla="*/ 1768022 h 1768022"/>
              <a:gd name="connsiteX1" fmla="*/ 167640 w 11231880"/>
              <a:gd name="connsiteY1" fmla="*/ 1569902 h 1768022"/>
              <a:gd name="connsiteX2" fmla="*/ 304800 w 11231880"/>
              <a:gd name="connsiteY2" fmla="*/ 1188902 h 1768022"/>
              <a:gd name="connsiteX3" fmla="*/ 441960 w 11231880"/>
              <a:gd name="connsiteY3" fmla="*/ 899342 h 1768022"/>
              <a:gd name="connsiteX4" fmla="*/ 617220 w 11231880"/>
              <a:gd name="connsiteY4" fmla="*/ 503102 h 1768022"/>
              <a:gd name="connsiteX5" fmla="*/ 1135380 w 11231880"/>
              <a:gd name="connsiteY5" fmla="*/ 442142 h 1768022"/>
              <a:gd name="connsiteX6" fmla="*/ 1584960 w 11231880"/>
              <a:gd name="connsiteY6" fmla="*/ 30662 h 1768022"/>
              <a:gd name="connsiteX7" fmla="*/ 1920240 w 11231880"/>
              <a:gd name="connsiteY7" fmla="*/ 838382 h 1768022"/>
              <a:gd name="connsiteX8" fmla="*/ 2148840 w 11231880"/>
              <a:gd name="connsiteY8" fmla="*/ 1097462 h 1768022"/>
              <a:gd name="connsiteX9" fmla="*/ 2423160 w 11231880"/>
              <a:gd name="connsiteY9" fmla="*/ 1112702 h 1768022"/>
              <a:gd name="connsiteX10" fmla="*/ 2545080 w 11231880"/>
              <a:gd name="connsiteY10" fmla="*/ 1051742 h 1768022"/>
              <a:gd name="connsiteX11" fmla="*/ 2987040 w 11231880"/>
              <a:gd name="connsiteY11" fmla="*/ 655502 h 1768022"/>
              <a:gd name="connsiteX12" fmla="*/ 3657600 w 11231880"/>
              <a:gd name="connsiteY12" fmla="*/ 1463222 h 1768022"/>
              <a:gd name="connsiteX13" fmla="*/ 4328160 w 11231880"/>
              <a:gd name="connsiteY13" fmla="*/ 182 h 1768022"/>
              <a:gd name="connsiteX14" fmla="*/ 4968240 w 11231880"/>
              <a:gd name="connsiteY14" fmla="*/ 1356542 h 1768022"/>
              <a:gd name="connsiteX15" fmla="*/ 5760720 w 11231880"/>
              <a:gd name="connsiteY15" fmla="*/ 533582 h 1768022"/>
              <a:gd name="connsiteX16" fmla="*/ 6400800 w 11231880"/>
              <a:gd name="connsiteY16" fmla="*/ 1417502 h 1768022"/>
              <a:gd name="connsiteX17" fmla="*/ 7056120 w 11231880"/>
              <a:gd name="connsiteY17" fmla="*/ 579302 h 1768022"/>
              <a:gd name="connsiteX18" fmla="*/ 7879080 w 11231880"/>
              <a:gd name="connsiteY18" fmla="*/ 1432742 h 1768022"/>
              <a:gd name="connsiteX19" fmla="*/ 8747760 w 11231880"/>
              <a:gd name="connsiteY19" fmla="*/ 533582 h 1768022"/>
              <a:gd name="connsiteX20" fmla="*/ 9326880 w 11231880"/>
              <a:gd name="connsiteY20" fmla="*/ 1204142 h 1768022"/>
              <a:gd name="connsiteX21" fmla="*/ 10073640 w 11231880"/>
              <a:gd name="connsiteY21" fmla="*/ 1493702 h 1768022"/>
              <a:gd name="connsiteX22" fmla="*/ 11231880 w 11231880"/>
              <a:gd name="connsiteY22" fmla="*/ 1508942 h 1768022"/>
              <a:gd name="connsiteX0" fmla="*/ 0 w 11231880"/>
              <a:gd name="connsiteY0" fmla="*/ 1768022 h 1768022"/>
              <a:gd name="connsiteX1" fmla="*/ 167640 w 11231880"/>
              <a:gd name="connsiteY1" fmla="*/ 1569902 h 1768022"/>
              <a:gd name="connsiteX2" fmla="*/ 304800 w 11231880"/>
              <a:gd name="connsiteY2" fmla="*/ 1188902 h 1768022"/>
              <a:gd name="connsiteX3" fmla="*/ 365760 w 11231880"/>
              <a:gd name="connsiteY3" fmla="*/ 807902 h 1768022"/>
              <a:gd name="connsiteX4" fmla="*/ 617220 w 11231880"/>
              <a:gd name="connsiteY4" fmla="*/ 503102 h 1768022"/>
              <a:gd name="connsiteX5" fmla="*/ 1135380 w 11231880"/>
              <a:gd name="connsiteY5" fmla="*/ 442142 h 1768022"/>
              <a:gd name="connsiteX6" fmla="*/ 1584960 w 11231880"/>
              <a:gd name="connsiteY6" fmla="*/ 30662 h 1768022"/>
              <a:gd name="connsiteX7" fmla="*/ 1920240 w 11231880"/>
              <a:gd name="connsiteY7" fmla="*/ 838382 h 1768022"/>
              <a:gd name="connsiteX8" fmla="*/ 2148840 w 11231880"/>
              <a:gd name="connsiteY8" fmla="*/ 1097462 h 1768022"/>
              <a:gd name="connsiteX9" fmla="*/ 2423160 w 11231880"/>
              <a:gd name="connsiteY9" fmla="*/ 1112702 h 1768022"/>
              <a:gd name="connsiteX10" fmla="*/ 2545080 w 11231880"/>
              <a:gd name="connsiteY10" fmla="*/ 1051742 h 1768022"/>
              <a:gd name="connsiteX11" fmla="*/ 2987040 w 11231880"/>
              <a:gd name="connsiteY11" fmla="*/ 655502 h 1768022"/>
              <a:gd name="connsiteX12" fmla="*/ 3657600 w 11231880"/>
              <a:gd name="connsiteY12" fmla="*/ 1463222 h 1768022"/>
              <a:gd name="connsiteX13" fmla="*/ 4328160 w 11231880"/>
              <a:gd name="connsiteY13" fmla="*/ 182 h 1768022"/>
              <a:gd name="connsiteX14" fmla="*/ 4968240 w 11231880"/>
              <a:gd name="connsiteY14" fmla="*/ 1356542 h 1768022"/>
              <a:gd name="connsiteX15" fmla="*/ 5760720 w 11231880"/>
              <a:gd name="connsiteY15" fmla="*/ 533582 h 1768022"/>
              <a:gd name="connsiteX16" fmla="*/ 6400800 w 11231880"/>
              <a:gd name="connsiteY16" fmla="*/ 1417502 h 1768022"/>
              <a:gd name="connsiteX17" fmla="*/ 7056120 w 11231880"/>
              <a:gd name="connsiteY17" fmla="*/ 579302 h 1768022"/>
              <a:gd name="connsiteX18" fmla="*/ 7879080 w 11231880"/>
              <a:gd name="connsiteY18" fmla="*/ 1432742 h 1768022"/>
              <a:gd name="connsiteX19" fmla="*/ 8747760 w 11231880"/>
              <a:gd name="connsiteY19" fmla="*/ 533582 h 1768022"/>
              <a:gd name="connsiteX20" fmla="*/ 9326880 w 11231880"/>
              <a:gd name="connsiteY20" fmla="*/ 1204142 h 1768022"/>
              <a:gd name="connsiteX21" fmla="*/ 10073640 w 11231880"/>
              <a:gd name="connsiteY21" fmla="*/ 1493702 h 1768022"/>
              <a:gd name="connsiteX22" fmla="*/ 11231880 w 11231880"/>
              <a:gd name="connsiteY22" fmla="*/ 1508942 h 1768022"/>
              <a:gd name="connsiteX0" fmla="*/ 0 w 11231880"/>
              <a:gd name="connsiteY0" fmla="*/ 1768022 h 1768022"/>
              <a:gd name="connsiteX1" fmla="*/ 167640 w 11231880"/>
              <a:gd name="connsiteY1" fmla="*/ 1569902 h 1768022"/>
              <a:gd name="connsiteX2" fmla="*/ 198120 w 11231880"/>
              <a:gd name="connsiteY2" fmla="*/ 1173662 h 1768022"/>
              <a:gd name="connsiteX3" fmla="*/ 365760 w 11231880"/>
              <a:gd name="connsiteY3" fmla="*/ 807902 h 1768022"/>
              <a:gd name="connsiteX4" fmla="*/ 617220 w 11231880"/>
              <a:gd name="connsiteY4" fmla="*/ 503102 h 1768022"/>
              <a:gd name="connsiteX5" fmla="*/ 1135380 w 11231880"/>
              <a:gd name="connsiteY5" fmla="*/ 442142 h 1768022"/>
              <a:gd name="connsiteX6" fmla="*/ 1584960 w 11231880"/>
              <a:gd name="connsiteY6" fmla="*/ 30662 h 1768022"/>
              <a:gd name="connsiteX7" fmla="*/ 1920240 w 11231880"/>
              <a:gd name="connsiteY7" fmla="*/ 838382 h 1768022"/>
              <a:gd name="connsiteX8" fmla="*/ 2148840 w 11231880"/>
              <a:gd name="connsiteY8" fmla="*/ 1097462 h 1768022"/>
              <a:gd name="connsiteX9" fmla="*/ 2423160 w 11231880"/>
              <a:gd name="connsiteY9" fmla="*/ 1112702 h 1768022"/>
              <a:gd name="connsiteX10" fmla="*/ 2545080 w 11231880"/>
              <a:gd name="connsiteY10" fmla="*/ 1051742 h 1768022"/>
              <a:gd name="connsiteX11" fmla="*/ 2987040 w 11231880"/>
              <a:gd name="connsiteY11" fmla="*/ 655502 h 1768022"/>
              <a:gd name="connsiteX12" fmla="*/ 3657600 w 11231880"/>
              <a:gd name="connsiteY12" fmla="*/ 1463222 h 1768022"/>
              <a:gd name="connsiteX13" fmla="*/ 4328160 w 11231880"/>
              <a:gd name="connsiteY13" fmla="*/ 182 h 1768022"/>
              <a:gd name="connsiteX14" fmla="*/ 4968240 w 11231880"/>
              <a:gd name="connsiteY14" fmla="*/ 1356542 h 1768022"/>
              <a:gd name="connsiteX15" fmla="*/ 5760720 w 11231880"/>
              <a:gd name="connsiteY15" fmla="*/ 533582 h 1768022"/>
              <a:gd name="connsiteX16" fmla="*/ 6400800 w 11231880"/>
              <a:gd name="connsiteY16" fmla="*/ 1417502 h 1768022"/>
              <a:gd name="connsiteX17" fmla="*/ 7056120 w 11231880"/>
              <a:gd name="connsiteY17" fmla="*/ 579302 h 1768022"/>
              <a:gd name="connsiteX18" fmla="*/ 7879080 w 11231880"/>
              <a:gd name="connsiteY18" fmla="*/ 1432742 h 1768022"/>
              <a:gd name="connsiteX19" fmla="*/ 8747760 w 11231880"/>
              <a:gd name="connsiteY19" fmla="*/ 533582 h 1768022"/>
              <a:gd name="connsiteX20" fmla="*/ 9326880 w 11231880"/>
              <a:gd name="connsiteY20" fmla="*/ 1204142 h 1768022"/>
              <a:gd name="connsiteX21" fmla="*/ 10073640 w 11231880"/>
              <a:gd name="connsiteY21" fmla="*/ 1493702 h 1768022"/>
              <a:gd name="connsiteX22" fmla="*/ 11231880 w 11231880"/>
              <a:gd name="connsiteY22" fmla="*/ 1508942 h 1768022"/>
              <a:gd name="connsiteX0" fmla="*/ 0 w 11231880"/>
              <a:gd name="connsiteY0" fmla="*/ 1768022 h 1768022"/>
              <a:gd name="connsiteX1" fmla="*/ 121920 w 11231880"/>
              <a:gd name="connsiteY1" fmla="*/ 1554662 h 1768022"/>
              <a:gd name="connsiteX2" fmla="*/ 198120 w 11231880"/>
              <a:gd name="connsiteY2" fmla="*/ 1173662 h 1768022"/>
              <a:gd name="connsiteX3" fmla="*/ 365760 w 11231880"/>
              <a:gd name="connsiteY3" fmla="*/ 807902 h 1768022"/>
              <a:gd name="connsiteX4" fmla="*/ 617220 w 11231880"/>
              <a:gd name="connsiteY4" fmla="*/ 503102 h 1768022"/>
              <a:gd name="connsiteX5" fmla="*/ 1135380 w 11231880"/>
              <a:gd name="connsiteY5" fmla="*/ 442142 h 1768022"/>
              <a:gd name="connsiteX6" fmla="*/ 1584960 w 11231880"/>
              <a:gd name="connsiteY6" fmla="*/ 30662 h 1768022"/>
              <a:gd name="connsiteX7" fmla="*/ 1920240 w 11231880"/>
              <a:gd name="connsiteY7" fmla="*/ 838382 h 1768022"/>
              <a:gd name="connsiteX8" fmla="*/ 2148840 w 11231880"/>
              <a:gd name="connsiteY8" fmla="*/ 1097462 h 1768022"/>
              <a:gd name="connsiteX9" fmla="*/ 2423160 w 11231880"/>
              <a:gd name="connsiteY9" fmla="*/ 1112702 h 1768022"/>
              <a:gd name="connsiteX10" fmla="*/ 2545080 w 11231880"/>
              <a:gd name="connsiteY10" fmla="*/ 1051742 h 1768022"/>
              <a:gd name="connsiteX11" fmla="*/ 2987040 w 11231880"/>
              <a:gd name="connsiteY11" fmla="*/ 655502 h 1768022"/>
              <a:gd name="connsiteX12" fmla="*/ 3657600 w 11231880"/>
              <a:gd name="connsiteY12" fmla="*/ 1463222 h 1768022"/>
              <a:gd name="connsiteX13" fmla="*/ 4328160 w 11231880"/>
              <a:gd name="connsiteY13" fmla="*/ 182 h 1768022"/>
              <a:gd name="connsiteX14" fmla="*/ 4968240 w 11231880"/>
              <a:gd name="connsiteY14" fmla="*/ 1356542 h 1768022"/>
              <a:gd name="connsiteX15" fmla="*/ 5760720 w 11231880"/>
              <a:gd name="connsiteY15" fmla="*/ 533582 h 1768022"/>
              <a:gd name="connsiteX16" fmla="*/ 6400800 w 11231880"/>
              <a:gd name="connsiteY16" fmla="*/ 1417502 h 1768022"/>
              <a:gd name="connsiteX17" fmla="*/ 7056120 w 11231880"/>
              <a:gd name="connsiteY17" fmla="*/ 579302 h 1768022"/>
              <a:gd name="connsiteX18" fmla="*/ 7879080 w 11231880"/>
              <a:gd name="connsiteY18" fmla="*/ 1432742 h 1768022"/>
              <a:gd name="connsiteX19" fmla="*/ 8747760 w 11231880"/>
              <a:gd name="connsiteY19" fmla="*/ 533582 h 1768022"/>
              <a:gd name="connsiteX20" fmla="*/ 9326880 w 11231880"/>
              <a:gd name="connsiteY20" fmla="*/ 1204142 h 1768022"/>
              <a:gd name="connsiteX21" fmla="*/ 10073640 w 11231880"/>
              <a:gd name="connsiteY21" fmla="*/ 1493702 h 1768022"/>
              <a:gd name="connsiteX22" fmla="*/ 11231880 w 11231880"/>
              <a:gd name="connsiteY22" fmla="*/ 1508942 h 1768022"/>
              <a:gd name="connsiteX0" fmla="*/ 0 w 11231880"/>
              <a:gd name="connsiteY0" fmla="*/ 1768022 h 1768022"/>
              <a:gd name="connsiteX1" fmla="*/ 121920 w 11231880"/>
              <a:gd name="connsiteY1" fmla="*/ 1554662 h 1768022"/>
              <a:gd name="connsiteX2" fmla="*/ 198120 w 11231880"/>
              <a:gd name="connsiteY2" fmla="*/ 1173662 h 1768022"/>
              <a:gd name="connsiteX3" fmla="*/ 365760 w 11231880"/>
              <a:gd name="connsiteY3" fmla="*/ 807902 h 1768022"/>
              <a:gd name="connsiteX4" fmla="*/ 617220 w 11231880"/>
              <a:gd name="connsiteY4" fmla="*/ 503102 h 1768022"/>
              <a:gd name="connsiteX5" fmla="*/ 1135380 w 11231880"/>
              <a:gd name="connsiteY5" fmla="*/ 442142 h 1768022"/>
              <a:gd name="connsiteX6" fmla="*/ 1584960 w 11231880"/>
              <a:gd name="connsiteY6" fmla="*/ 30662 h 1768022"/>
              <a:gd name="connsiteX7" fmla="*/ 1920240 w 11231880"/>
              <a:gd name="connsiteY7" fmla="*/ 838382 h 1768022"/>
              <a:gd name="connsiteX8" fmla="*/ 2148840 w 11231880"/>
              <a:gd name="connsiteY8" fmla="*/ 1097462 h 1768022"/>
              <a:gd name="connsiteX9" fmla="*/ 2423160 w 11231880"/>
              <a:gd name="connsiteY9" fmla="*/ 1112702 h 1768022"/>
              <a:gd name="connsiteX10" fmla="*/ 2545080 w 11231880"/>
              <a:gd name="connsiteY10" fmla="*/ 1051742 h 1768022"/>
              <a:gd name="connsiteX11" fmla="*/ 2971800 w 11231880"/>
              <a:gd name="connsiteY11" fmla="*/ 579302 h 1768022"/>
              <a:gd name="connsiteX12" fmla="*/ 3657600 w 11231880"/>
              <a:gd name="connsiteY12" fmla="*/ 1463222 h 1768022"/>
              <a:gd name="connsiteX13" fmla="*/ 4328160 w 11231880"/>
              <a:gd name="connsiteY13" fmla="*/ 182 h 1768022"/>
              <a:gd name="connsiteX14" fmla="*/ 4968240 w 11231880"/>
              <a:gd name="connsiteY14" fmla="*/ 1356542 h 1768022"/>
              <a:gd name="connsiteX15" fmla="*/ 5760720 w 11231880"/>
              <a:gd name="connsiteY15" fmla="*/ 533582 h 1768022"/>
              <a:gd name="connsiteX16" fmla="*/ 6400800 w 11231880"/>
              <a:gd name="connsiteY16" fmla="*/ 1417502 h 1768022"/>
              <a:gd name="connsiteX17" fmla="*/ 7056120 w 11231880"/>
              <a:gd name="connsiteY17" fmla="*/ 579302 h 1768022"/>
              <a:gd name="connsiteX18" fmla="*/ 7879080 w 11231880"/>
              <a:gd name="connsiteY18" fmla="*/ 1432742 h 1768022"/>
              <a:gd name="connsiteX19" fmla="*/ 8747760 w 11231880"/>
              <a:gd name="connsiteY19" fmla="*/ 533582 h 1768022"/>
              <a:gd name="connsiteX20" fmla="*/ 9326880 w 11231880"/>
              <a:gd name="connsiteY20" fmla="*/ 1204142 h 1768022"/>
              <a:gd name="connsiteX21" fmla="*/ 10073640 w 11231880"/>
              <a:gd name="connsiteY21" fmla="*/ 1493702 h 1768022"/>
              <a:gd name="connsiteX22" fmla="*/ 11231880 w 11231880"/>
              <a:gd name="connsiteY22" fmla="*/ 1508942 h 1768022"/>
              <a:gd name="connsiteX0" fmla="*/ 0 w 11231880"/>
              <a:gd name="connsiteY0" fmla="*/ 1768017 h 1768017"/>
              <a:gd name="connsiteX1" fmla="*/ 121920 w 11231880"/>
              <a:gd name="connsiteY1" fmla="*/ 1554657 h 1768017"/>
              <a:gd name="connsiteX2" fmla="*/ 198120 w 11231880"/>
              <a:gd name="connsiteY2" fmla="*/ 1173657 h 1768017"/>
              <a:gd name="connsiteX3" fmla="*/ 365760 w 11231880"/>
              <a:gd name="connsiteY3" fmla="*/ 807897 h 1768017"/>
              <a:gd name="connsiteX4" fmla="*/ 617220 w 11231880"/>
              <a:gd name="connsiteY4" fmla="*/ 503097 h 1768017"/>
              <a:gd name="connsiteX5" fmla="*/ 1135380 w 11231880"/>
              <a:gd name="connsiteY5" fmla="*/ 442137 h 1768017"/>
              <a:gd name="connsiteX6" fmla="*/ 1584960 w 11231880"/>
              <a:gd name="connsiteY6" fmla="*/ 30657 h 1768017"/>
              <a:gd name="connsiteX7" fmla="*/ 1920240 w 11231880"/>
              <a:gd name="connsiteY7" fmla="*/ 838377 h 1768017"/>
              <a:gd name="connsiteX8" fmla="*/ 2148840 w 11231880"/>
              <a:gd name="connsiteY8" fmla="*/ 1097457 h 1768017"/>
              <a:gd name="connsiteX9" fmla="*/ 2423160 w 11231880"/>
              <a:gd name="connsiteY9" fmla="*/ 1112697 h 1768017"/>
              <a:gd name="connsiteX10" fmla="*/ 2545080 w 11231880"/>
              <a:gd name="connsiteY10" fmla="*/ 1051737 h 1768017"/>
              <a:gd name="connsiteX11" fmla="*/ 2971800 w 11231880"/>
              <a:gd name="connsiteY11" fmla="*/ 579297 h 1768017"/>
              <a:gd name="connsiteX12" fmla="*/ 3657600 w 11231880"/>
              <a:gd name="connsiteY12" fmla="*/ 1463217 h 1768017"/>
              <a:gd name="connsiteX13" fmla="*/ 4328160 w 11231880"/>
              <a:gd name="connsiteY13" fmla="*/ 177 h 1768017"/>
              <a:gd name="connsiteX14" fmla="*/ 4968240 w 11231880"/>
              <a:gd name="connsiteY14" fmla="*/ 1356537 h 1768017"/>
              <a:gd name="connsiteX15" fmla="*/ 5751774 w 11231880"/>
              <a:gd name="connsiteY15" fmla="*/ 257359 h 1768017"/>
              <a:gd name="connsiteX16" fmla="*/ 6400800 w 11231880"/>
              <a:gd name="connsiteY16" fmla="*/ 1417497 h 1768017"/>
              <a:gd name="connsiteX17" fmla="*/ 7056120 w 11231880"/>
              <a:gd name="connsiteY17" fmla="*/ 579297 h 1768017"/>
              <a:gd name="connsiteX18" fmla="*/ 7879080 w 11231880"/>
              <a:gd name="connsiteY18" fmla="*/ 1432737 h 1768017"/>
              <a:gd name="connsiteX19" fmla="*/ 8747760 w 11231880"/>
              <a:gd name="connsiteY19" fmla="*/ 533577 h 1768017"/>
              <a:gd name="connsiteX20" fmla="*/ 9326880 w 11231880"/>
              <a:gd name="connsiteY20" fmla="*/ 1204137 h 1768017"/>
              <a:gd name="connsiteX21" fmla="*/ 10073640 w 11231880"/>
              <a:gd name="connsiteY21" fmla="*/ 1493697 h 1768017"/>
              <a:gd name="connsiteX22" fmla="*/ 11231880 w 11231880"/>
              <a:gd name="connsiteY22" fmla="*/ 1508937 h 176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231880" h="1768017">
                <a:moveTo>
                  <a:pt x="0" y="1768017"/>
                </a:moveTo>
                <a:cubicBezTo>
                  <a:pt x="69850" y="1621967"/>
                  <a:pt x="88900" y="1653717"/>
                  <a:pt x="121920" y="1554657"/>
                </a:cubicBezTo>
                <a:cubicBezTo>
                  <a:pt x="154940" y="1455597"/>
                  <a:pt x="157480" y="1298117"/>
                  <a:pt x="198120" y="1173657"/>
                </a:cubicBezTo>
                <a:cubicBezTo>
                  <a:pt x="238760" y="1049197"/>
                  <a:pt x="295910" y="919657"/>
                  <a:pt x="365760" y="807897"/>
                </a:cubicBezTo>
                <a:cubicBezTo>
                  <a:pt x="435610" y="696137"/>
                  <a:pt x="532130" y="566597"/>
                  <a:pt x="617220" y="503097"/>
                </a:cubicBezTo>
                <a:cubicBezTo>
                  <a:pt x="702310" y="439597"/>
                  <a:pt x="1017270" y="444677"/>
                  <a:pt x="1135380" y="442137"/>
                </a:cubicBezTo>
                <a:cubicBezTo>
                  <a:pt x="1253490" y="439597"/>
                  <a:pt x="1454150" y="-35383"/>
                  <a:pt x="1584960" y="30657"/>
                </a:cubicBezTo>
                <a:cubicBezTo>
                  <a:pt x="1715770" y="96697"/>
                  <a:pt x="1826260" y="660577"/>
                  <a:pt x="1920240" y="838377"/>
                </a:cubicBezTo>
                <a:cubicBezTo>
                  <a:pt x="2014220" y="1016177"/>
                  <a:pt x="2065020" y="1051737"/>
                  <a:pt x="2148840" y="1097457"/>
                </a:cubicBezTo>
                <a:cubicBezTo>
                  <a:pt x="2232660" y="1143177"/>
                  <a:pt x="2357120" y="1120317"/>
                  <a:pt x="2423160" y="1112697"/>
                </a:cubicBezTo>
                <a:cubicBezTo>
                  <a:pt x="2489200" y="1105077"/>
                  <a:pt x="2453640" y="1140637"/>
                  <a:pt x="2545080" y="1051737"/>
                </a:cubicBezTo>
                <a:cubicBezTo>
                  <a:pt x="2636520" y="962837"/>
                  <a:pt x="2786380" y="510717"/>
                  <a:pt x="2971800" y="579297"/>
                </a:cubicBezTo>
                <a:cubicBezTo>
                  <a:pt x="3157220" y="647877"/>
                  <a:pt x="3431540" y="1559737"/>
                  <a:pt x="3657600" y="1463217"/>
                </a:cubicBezTo>
                <a:cubicBezTo>
                  <a:pt x="3883660" y="1366697"/>
                  <a:pt x="4109720" y="17957"/>
                  <a:pt x="4328160" y="177"/>
                </a:cubicBezTo>
                <a:cubicBezTo>
                  <a:pt x="4546600" y="-17603"/>
                  <a:pt x="4730971" y="1313673"/>
                  <a:pt x="4968240" y="1356537"/>
                </a:cubicBezTo>
                <a:cubicBezTo>
                  <a:pt x="5205509" y="1399401"/>
                  <a:pt x="5513014" y="247199"/>
                  <a:pt x="5751774" y="257359"/>
                </a:cubicBezTo>
                <a:cubicBezTo>
                  <a:pt x="5990534" y="267519"/>
                  <a:pt x="6183409" y="1363841"/>
                  <a:pt x="6400800" y="1417497"/>
                </a:cubicBezTo>
                <a:cubicBezTo>
                  <a:pt x="6618191" y="1471153"/>
                  <a:pt x="6809740" y="576757"/>
                  <a:pt x="7056120" y="579297"/>
                </a:cubicBezTo>
                <a:cubicBezTo>
                  <a:pt x="7302500" y="581837"/>
                  <a:pt x="7597140" y="1440357"/>
                  <a:pt x="7879080" y="1432737"/>
                </a:cubicBezTo>
                <a:cubicBezTo>
                  <a:pt x="8161020" y="1425117"/>
                  <a:pt x="8506460" y="571677"/>
                  <a:pt x="8747760" y="533577"/>
                </a:cubicBezTo>
                <a:cubicBezTo>
                  <a:pt x="8989060" y="495477"/>
                  <a:pt x="9105900" y="1044117"/>
                  <a:pt x="9326880" y="1204137"/>
                </a:cubicBezTo>
                <a:cubicBezTo>
                  <a:pt x="9547860" y="1364157"/>
                  <a:pt x="9756140" y="1442897"/>
                  <a:pt x="10073640" y="1493697"/>
                </a:cubicBezTo>
                <a:cubicBezTo>
                  <a:pt x="10391140" y="1544497"/>
                  <a:pt x="10811510" y="1526717"/>
                  <a:pt x="11231880" y="150893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93F2D6-A42E-41B4-A8AE-7EE916E4C0E3}"/>
              </a:ext>
            </a:extLst>
          </p:cNvPr>
          <p:cNvCxnSpPr>
            <a:cxnSpLocks/>
          </p:cNvCxnSpPr>
          <p:nvPr/>
        </p:nvCxnSpPr>
        <p:spPr>
          <a:xfrm>
            <a:off x="3445049" y="1625732"/>
            <a:ext cx="0" cy="1909478"/>
          </a:xfrm>
          <a:prstGeom prst="straightConnector1">
            <a:avLst/>
          </a:prstGeom>
          <a:ln w="19050">
            <a:solidFill>
              <a:srgbClr val="D89316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E9E532-7C9A-4300-8D6F-8826D75AA63F}"/>
              </a:ext>
            </a:extLst>
          </p:cNvPr>
          <p:cNvCxnSpPr>
            <a:cxnSpLocks/>
          </p:cNvCxnSpPr>
          <p:nvPr/>
        </p:nvCxnSpPr>
        <p:spPr>
          <a:xfrm>
            <a:off x="4908108" y="2450445"/>
            <a:ext cx="0" cy="471841"/>
          </a:xfrm>
          <a:prstGeom prst="straightConnector1">
            <a:avLst/>
          </a:prstGeom>
          <a:ln w="19050">
            <a:solidFill>
              <a:srgbClr val="D89316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AFFCD7-79B4-4504-8F89-C260CB058F67}"/>
              </a:ext>
            </a:extLst>
          </p:cNvPr>
          <p:cNvCxnSpPr>
            <a:cxnSpLocks/>
            <a:endCxn id="6" idx="15"/>
          </p:cNvCxnSpPr>
          <p:nvPr/>
        </p:nvCxnSpPr>
        <p:spPr>
          <a:xfrm flipH="1">
            <a:off x="6418184" y="1625732"/>
            <a:ext cx="4390" cy="1583273"/>
          </a:xfrm>
          <a:prstGeom prst="straightConnector1">
            <a:avLst/>
          </a:prstGeom>
          <a:ln w="19050">
            <a:solidFill>
              <a:srgbClr val="D89316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1E86BC8-90B7-4408-983E-CE820F1485E8}"/>
              </a:ext>
            </a:extLst>
          </p:cNvPr>
          <p:cNvCxnSpPr>
            <a:cxnSpLocks/>
          </p:cNvCxnSpPr>
          <p:nvPr/>
        </p:nvCxnSpPr>
        <p:spPr>
          <a:xfrm flipH="1">
            <a:off x="7786091" y="2577928"/>
            <a:ext cx="13386" cy="969198"/>
          </a:xfrm>
          <a:prstGeom prst="straightConnector1">
            <a:avLst/>
          </a:prstGeom>
          <a:ln w="19050">
            <a:solidFill>
              <a:srgbClr val="D89316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EB0B9B-0988-4A7C-938E-3236C99639C3}"/>
              </a:ext>
            </a:extLst>
          </p:cNvPr>
          <p:cNvCxnSpPr>
            <a:cxnSpLocks/>
          </p:cNvCxnSpPr>
          <p:nvPr/>
        </p:nvCxnSpPr>
        <p:spPr>
          <a:xfrm>
            <a:off x="9609707" y="1625732"/>
            <a:ext cx="0" cy="1879155"/>
          </a:xfrm>
          <a:prstGeom prst="straightConnector1">
            <a:avLst/>
          </a:prstGeom>
          <a:ln w="19050">
            <a:solidFill>
              <a:srgbClr val="D89316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9C18F2-256E-4C08-9834-120034262052}"/>
              </a:ext>
            </a:extLst>
          </p:cNvPr>
          <p:cNvCxnSpPr>
            <a:cxnSpLocks/>
          </p:cNvCxnSpPr>
          <p:nvPr/>
        </p:nvCxnSpPr>
        <p:spPr>
          <a:xfrm>
            <a:off x="1998477" y="2696477"/>
            <a:ext cx="0" cy="200715"/>
          </a:xfrm>
          <a:prstGeom prst="straightConnector1">
            <a:avLst/>
          </a:prstGeom>
          <a:ln w="12700">
            <a:solidFill>
              <a:srgbClr val="FF000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20E98ED-124E-45AE-B6D0-C0C32EDE19AC}"/>
              </a:ext>
            </a:extLst>
          </p:cNvPr>
          <p:cNvSpPr txBox="1"/>
          <p:nvPr/>
        </p:nvSpPr>
        <p:spPr>
          <a:xfrm>
            <a:off x="1206986" y="1825433"/>
            <a:ext cx="168167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00">
              <a:defRPr/>
            </a:pPr>
            <a:r>
              <a:rPr lang="en-US" dirty="0">
                <a:solidFill>
                  <a:srgbClr val="FF0000"/>
                </a:solidFill>
                <a:latin typeface="Calibri" panose="020F0502020204030204"/>
                <a:cs typeface="Calibri"/>
              </a:rPr>
              <a:t>January 11</a:t>
            </a:r>
            <a:endParaRPr lang="en-US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Kick-off Visioning Event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727260-3CD1-4D26-A5FF-E8F8DC2C5975}"/>
              </a:ext>
            </a:extLst>
          </p:cNvPr>
          <p:cNvSpPr txBox="1"/>
          <p:nvPr/>
        </p:nvSpPr>
        <p:spPr>
          <a:xfrm>
            <a:off x="2187921" y="716613"/>
            <a:ext cx="2514255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2F998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Sustainability, Climate, Environment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(Surface Water Master Plan, PROS Plan)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2957A8-D202-4F84-9187-9DF7425DE346}"/>
              </a:ext>
            </a:extLst>
          </p:cNvPr>
          <p:cNvSpPr txBox="1"/>
          <p:nvPr/>
        </p:nvSpPr>
        <p:spPr>
          <a:xfrm>
            <a:off x="4119577" y="1906196"/>
            <a:ext cx="1567914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2F998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Transportation + Land Use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2C1FAD-734E-4723-8720-5F06A7DC0B38}"/>
              </a:ext>
            </a:extLst>
          </p:cNvPr>
          <p:cNvSpPr txBox="1"/>
          <p:nvPr/>
        </p:nvSpPr>
        <p:spPr>
          <a:xfrm>
            <a:off x="5171025" y="1000967"/>
            <a:ext cx="2668445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2F998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Housing + Human Services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9677F4-EE9A-42BE-91E0-955C63E7962E}"/>
              </a:ext>
            </a:extLst>
          </p:cNvPr>
          <p:cNvSpPr txBox="1"/>
          <p:nvPr/>
        </p:nvSpPr>
        <p:spPr>
          <a:xfrm>
            <a:off x="6613979" y="1745677"/>
            <a:ext cx="2268033" cy="800219"/>
          </a:xfrm>
          <a:prstGeom prst="rect">
            <a:avLst/>
          </a:prstGeom>
          <a:solidFill>
            <a:schemeClr val="bg1"/>
          </a:solidFill>
          <a:ln w="28575">
            <a:solidFill>
              <a:srgbClr val="2F998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City Services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(Public Services &amp; Facilities, Utilities, Capital Facilities)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52976A-1BE5-411E-97B3-0C6DC5015ADA}"/>
              </a:ext>
            </a:extLst>
          </p:cNvPr>
          <p:cNvSpPr txBox="1"/>
          <p:nvPr/>
        </p:nvSpPr>
        <p:spPr>
          <a:xfrm>
            <a:off x="8882676" y="944424"/>
            <a:ext cx="1454061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2F998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 Development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394976B2-9922-495E-8CCA-22133523A2B8}"/>
              </a:ext>
            </a:extLst>
          </p:cNvPr>
          <p:cNvSpPr/>
          <p:nvPr/>
        </p:nvSpPr>
        <p:spPr>
          <a:xfrm rot="16200000">
            <a:off x="1137843" y="4180192"/>
            <a:ext cx="241278" cy="1479993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3A3565-A8C8-41AD-A9E0-A6BC35164DE5}"/>
              </a:ext>
            </a:extLst>
          </p:cNvPr>
          <p:cNvSpPr txBox="1"/>
          <p:nvPr/>
        </p:nvSpPr>
        <p:spPr>
          <a:xfrm>
            <a:off x="358140" y="5022952"/>
            <a:ext cx="1813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Outreach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2F686F1-BF20-4A2F-A9DC-D8DDF333475B}"/>
              </a:ext>
            </a:extLst>
          </p:cNvPr>
          <p:cNvCxnSpPr>
            <a:cxnSpLocks/>
          </p:cNvCxnSpPr>
          <p:nvPr/>
        </p:nvCxnSpPr>
        <p:spPr>
          <a:xfrm flipV="1">
            <a:off x="1998477" y="2922286"/>
            <a:ext cx="0" cy="1919503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674D02F-6E3C-4BAD-B65B-0FFC3B960218}"/>
              </a:ext>
            </a:extLst>
          </p:cNvPr>
          <p:cNvSpPr txBox="1"/>
          <p:nvPr/>
        </p:nvSpPr>
        <p:spPr>
          <a:xfrm>
            <a:off x="672960" y="4279012"/>
            <a:ext cx="1171043" cy="369332"/>
          </a:xfrm>
          <a:prstGeom prst="rect">
            <a:avLst/>
          </a:prstGeom>
          <a:solidFill>
            <a:srgbClr val="2F998C">
              <a:alpha val="85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 &amp; Jan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3B9F48-B9DC-4EAC-8E56-B9BCC026B71E}"/>
              </a:ext>
            </a:extLst>
          </p:cNvPr>
          <p:cNvSpPr txBox="1"/>
          <p:nvPr/>
        </p:nvSpPr>
        <p:spPr>
          <a:xfrm>
            <a:off x="2711953" y="4278547"/>
            <a:ext cx="1428156" cy="369332"/>
          </a:xfrm>
          <a:prstGeom prst="rect">
            <a:avLst/>
          </a:prstGeom>
          <a:solidFill>
            <a:srgbClr val="2F998C">
              <a:alpha val="85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&amp; March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3C4C71-5F0F-4F5E-A54D-655FBC3B5DDD}"/>
              </a:ext>
            </a:extLst>
          </p:cNvPr>
          <p:cNvSpPr txBox="1"/>
          <p:nvPr/>
        </p:nvSpPr>
        <p:spPr>
          <a:xfrm>
            <a:off x="4140108" y="3621724"/>
            <a:ext cx="1547383" cy="369332"/>
          </a:xfrm>
          <a:prstGeom prst="rect">
            <a:avLst/>
          </a:prstGeom>
          <a:solidFill>
            <a:srgbClr val="2F998C">
              <a:alpha val="85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&amp; April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435B3B-4343-42E9-B032-58C8E4E3973A}"/>
              </a:ext>
            </a:extLst>
          </p:cNvPr>
          <p:cNvSpPr txBox="1"/>
          <p:nvPr/>
        </p:nvSpPr>
        <p:spPr>
          <a:xfrm>
            <a:off x="5711537" y="4278547"/>
            <a:ext cx="1368668" cy="369332"/>
          </a:xfrm>
          <a:prstGeom prst="rect">
            <a:avLst/>
          </a:prstGeom>
          <a:solidFill>
            <a:srgbClr val="2F998C">
              <a:alpha val="85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&amp; June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35BE98-B41E-432D-ABAB-44958508AFA6}"/>
              </a:ext>
            </a:extLst>
          </p:cNvPr>
          <p:cNvSpPr txBox="1"/>
          <p:nvPr/>
        </p:nvSpPr>
        <p:spPr>
          <a:xfrm>
            <a:off x="7080206" y="3648589"/>
            <a:ext cx="1451052" cy="369332"/>
          </a:xfrm>
          <a:prstGeom prst="rect">
            <a:avLst/>
          </a:prstGeom>
          <a:solidFill>
            <a:srgbClr val="2F998C">
              <a:alpha val="85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July &amp; August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91BC7F-A58E-440B-887D-A3AD7AB30675}"/>
              </a:ext>
            </a:extLst>
          </p:cNvPr>
          <p:cNvSpPr txBox="1"/>
          <p:nvPr/>
        </p:nvSpPr>
        <p:spPr>
          <a:xfrm>
            <a:off x="8977291" y="4238437"/>
            <a:ext cx="1203658" cy="369332"/>
          </a:xfrm>
          <a:prstGeom prst="rect">
            <a:avLst/>
          </a:prstGeom>
          <a:solidFill>
            <a:srgbClr val="2F998C">
              <a:alpha val="85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 &amp; Oct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FB5D5-2165-430E-81DA-DF034D22D28C}"/>
              </a:ext>
            </a:extLst>
          </p:cNvPr>
          <p:cNvSpPr txBox="1"/>
          <p:nvPr/>
        </p:nvSpPr>
        <p:spPr>
          <a:xfrm>
            <a:off x="1336208" y="5815995"/>
            <a:ext cx="8750665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000" b="1" dirty="0"/>
              <a:t>2023 Schedule for Community Conversations and Focus Groups for each Element</a:t>
            </a:r>
          </a:p>
        </p:txBody>
      </p:sp>
    </p:spTree>
    <p:extLst>
      <p:ext uri="{BB962C8B-B14F-4D97-AF65-F5344CB8AC3E}">
        <p14:creationId xmlns:p14="http://schemas.microsoft.com/office/powerpoint/2010/main" val="1020870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06E9B68-0BC6-4269-93EA-F99873D6D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317E250-9F32-4E3C-9DCD-DAD1D760B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8BBF8A-9A44-4296-AFC9-E0DFC5DD2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037A91-DF26-483E-9194-17B06E450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922D357-9748-4CB7-835C-5126C61FF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8534" y="321732"/>
            <a:ext cx="3088456" cy="2108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FA1AD7-F253-4EEF-82D4-B68C2805D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6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D72C32-AE4E-4518-ACD5-077BF8551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F32E11-A9DA-FC53-187D-4342FBEC0DEC}"/>
              </a:ext>
            </a:extLst>
          </p:cNvPr>
          <p:cNvSpPr txBox="1">
            <a:spLocks/>
          </p:cNvSpPr>
          <p:nvPr/>
        </p:nvSpPr>
        <p:spPr>
          <a:xfrm>
            <a:off x="492370" y="605896"/>
            <a:ext cx="3084844" cy="5646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FF"/>
                </a:solidFill>
              </a:rPr>
              <a:t>KIRKLAND 2044 EQUITY REVIEW REPORT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AE688CCB-8073-E857-2E0C-B1BD5A56D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864" y="553568"/>
            <a:ext cx="3463276" cy="32356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FAAA3D-77AE-87AC-A5F9-7F7CB822C0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" t="-2064" r="5888"/>
          <a:stretch/>
        </p:blipFill>
        <p:spPr>
          <a:xfrm>
            <a:off x="8894199" y="4094912"/>
            <a:ext cx="2865327" cy="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9441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TaxCatchAll xmlns="876972ad-0c1c-4c35-a44a-b4179ef843ff" xsi:nil="true"/>
    <lcf76f155ced4ddcb4097134ff3c332f xmlns="965b7261-2375-4690-b703-f60172b6421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E9175A83A44D4F86CBF19640206237" ma:contentTypeVersion="14" ma:contentTypeDescription="Create a new document." ma:contentTypeScope="" ma:versionID="47ea422b539ed341b9d1642912ca37f9">
  <xsd:schema xmlns:xsd="http://www.w3.org/2001/XMLSchema" xmlns:xs="http://www.w3.org/2001/XMLSchema" xmlns:p="http://schemas.microsoft.com/office/2006/metadata/properties" xmlns:ns1="http://schemas.microsoft.com/sharepoint/v3" xmlns:ns2="965b7261-2375-4690-b703-f60172b6421e" xmlns:ns3="876972ad-0c1c-4c35-a44a-b4179ef843ff" targetNamespace="http://schemas.microsoft.com/office/2006/metadata/properties" ma:root="true" ma:fieldsID="fae204658a66f4d3e45f32f838431999" ns1:_="" ns2:_="" ns3:_="">
    <xsd:import namespace="http://schemas.microsoft.com/sharepoint/v3"/>
    <xsd:import namespace="965b7261-2375-4690-b703-f60172b6421e"/>
    <xsd:import namespace="876972ad-0c1c-4c35-a44a-b4179ef843f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5b7261-2375-4690-b703-f60172b642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d30e0ae-3e5b-4ae4-a4ab-2321320c27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972ad-0c1c-4c35-a44a-b4179ef843f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37b46fd-f9fa-4497-8f95-94dcaae7de90}" ma:internalName="TaxCatchAll" ma:showField="CatchAllData" ma:web="876972ad-0c1c-4c35-a44a-b4179ef843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A56644-7FDA-4E52-B832-F957209AFC2C}">
  <ds:schemaRefs>
    <ds:schemaRef ds:uri="965b7261-2375-4690-b703-f60172b6421e"/>
    <ds:schemaRef ds:uri="http://schemas.microsoft.com/sharepoint/v3"/>
    <ds:schemaRef ds:uri="http://schemas.microsoft.com/office/2006/documentManagement/types"/>
    <ds:schemaRef ds:uri="http://purl.org/dc/terms/"/>
    <ds:schemaRef ds:uri="http://purl.org/dc/dcmitype/"/>
    <ds:schemaRef ds:uri="876972ad-0c1c-4c35-a44a-b4179ef843ff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7B84E03-08AC-44D7-8D03-FC27942963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CD07E0-58E4-4B09-9578-2FAC4C4F1B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65b7261-2375-4690-b703-f60172b6421e"/>
    <ds:schemaRef ds:uri="876972ad-0c1c-4c35-a44a-b4179ef843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952</Words>
  <Application>Microsoft Office PowerPoint</Application>
  <PresentationFormat>Widescreen</PresentationFormat>
  <Paragraphs>135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Narrow</vt:lpstr>
      <vt:lpstr>Calibri</vt:lpstr>
      <vt:lpstr>Calibri Light</vt:lpstr>
      <vt:lpstr>Retrospect</vt:lpstr>
      <vt:lpstr>Office Theme</vt:lpstr>
      <vt:lpstr>1_Office Theme</vt:lpstr>
      <vt:lpstr>2044 Comprehensive Plan Update  </vt:lpstr>
      <vt:lpstr>KEY THEMES FOR KIRKLAND 2044 UPDATE</vt:lpstr>
      <vt:lpstr>PowerPoint Presentation</vt:lpstr>
      <vt:lpstr>PowerPoint Presentation</vt:lpstr>
      <vt:lpstr>PowerPoint Presentation</vt:lpstr>
      <vt:lpstr>ENGAGMENT STRATEGIES + ACTIVITIES</vt:lpstr>
      <vt:lpstr>PowerPoint Presentation</vt:lpstr>
      <vt:lpstr>PowerPoint Presentation</vt:lpstr>
      <vt:lpstr>PowerPoint Presentation</vt:lpstr>
      <vt:lpstr>KIRKLAND 2044 EQUITY REVIEW REPORT</vt:lpstr>
      <vt:lpstr>Examples of text and policy changes</vt:lpstr>
      <vt:lpstr>PowerPoint Presentation</vt:lpstr>
      <vt:lpstr>PowerPoint Presentation</vt:lpstr>
      <vt:lpstr>How can people get involved?</vt:lpstr>
      <vt:lpstr>DISCUSSION</vt:lpstr>
      <vt:lpstr>Housing Element Requirements (HB 1220)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Mid-Biennial Budget &amp; CIP Update Study Session</dc:title>
  <dc:creator>Robby Perkins-High</dc:creator>
  <cp:lastModifiedBy>Janice Swenson</cp:lastModifiedBy>
  <cp:revision>218</cp:revision>
  <cp:lastPrinted>2022-04-19T19:48:45Z</cp:lastPrinted>
  <dcterms:created xsi:type="dcterms:W3CDTF">2021-11-01T17:38:37Z</dcterms:created>
  <dcterms:modified xsi:type="dcterms:W3CDTF">2022-12-12T21:40:31Z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0x010100F2E9175A83A44D4F86CBF19640206237</vt:lpwstr>
  </property>
  <property fmtid="{D5CDD505-2E9C-101B-9397-08002B2CF9AE}" pid="3" name="MediaServiceImageTags">
    <vt:lpwstr/>
  </property>
</Properties>
</file>